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1" r:id="rId2"/>
    <p:sldId id="263" r:id="rId3"/>
    <p:sldId id="264" r:id="rId4"/>
    <p:sldId id="265" r:id="rId5"/>
    <p:sldId id="260" r:id="rId6"/>
    <p:sldId id="259" r:id="rId7"/>
    <p:sldId id="266" r:id="rId8"/>
    <p:sldId id="256" r:id="rId9"/>
    <p:sldId id="268" r:id="rId10"/>
    <p:sldId id="262" r:id="rId11"/>
    <p:sldId id="274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DA47F-7BB7-4AF2-BC7B-92C7D4E8F396}" type="datetimeFigureOut">
              <a:rPr lang="es-ES" smtClean="0"/>
              <a:pPr/>
              <a:t>25/03/2013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835D9-8373-4ABE-BD19-E8D38234B0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C8C8-873B-4AB2-B4D0-0ED2C7619CEB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768ED2-5E7C-4A6A-A38A-6DEE532EDBB3}" type="datetimeFigureOut">
              <a:rPr lang="es-ES_tradnl" smtClean="0"/>
              <a:pPr/>
              <a:t>25/03/2013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A5FE59F-C1AF-46C7-824B-B5D05816F54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1214414" y="2071678"/>
            <a:ext cx="321471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cap="all" dirty="0" smtClean="0">
                <a:latin typeface="Arial" pitchFamily="34" charset="0"/>
                <a:cs typeface="Arial" pitchFamily="34" charset="0"/>
              </a:rPr>
              <a:t>Estuche de fabada asturiana 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Tabla de preparado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para fabada asturiana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 con ingredientes de primera calidad, ideal para dos raciones.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El estuche incluye: fabas, tocino, lacón, chorizo y morcilla, y la receta de la auténtica Fabada Asturiana.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6,06€</a:t>
            </a:r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225" y="2811462"/>
            <a:ext cx="3602248" cy="24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1285852" y="2286000"/>
            <a:ext cx="3286148" cy="4572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MARAÑUELAS HORNO DE LUANCO</a:t>
            </a: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Las marañuelas se elaboran artesanalmente siguiendo el método tradicional, a base de harina, azúcar, yemas de huevo, mantequilla cocida y raspadura de limón. 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4.07€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812" y="2857496"/>
            <a:ext cx="42423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1214414" y="1857364"/>
            <a:ext cx="2928958" cy="4364050"/>
          </a:xfrm>
        </p:spPr>
        <p:txBody>
          <a:bodyPr>
            <a:normAutofit fontScale="850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pPr algn="ctr">
              <a:lnSpc>
                <a:spcPct val="170000"/>
              </a:lnSpc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BABERO CAMISETA</a:t>
            </a:r>
          </a:p>
          <a:p>
            <a:pPr algn="ctr">
              <a:lnSpc>
                <a:spcPct val="170000"/>
              </a:lnSpc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Estos productos llevan el símbolo de una vaca, animal típico de Asturias.</a:t>
            </a:r>
          </a:p>
          <a:p>
            <a:pPr algn="ctr">
              <a:lnSpc>
                <a:spcPct val="170000"/>
              </a:lnSpc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4,95€</a:t>
            </a:r>
            <a:endParaRPr lang="es-E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7143800" cy="1714512"/>
          </a:xfrm>
        </p:spPr>
      </p:pic>
      <p:pic>
        <p:nvPicPr>
          <p:cNvPr id="9" name="8 Imagen" descr="catalogo_lescamisetes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071678"/>
            <a:ext cx="4068093" cy="421484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1000100" y="1928802"/>
            <a:ext cx="2714644" cy="4429124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pPr algn="ctr">
              <a:lnSpc>
                <a:spcPct val="150000"/>
              </a:lnSpc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BOLSA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 PAN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4,75€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DISPENSADOR DE BOLSAS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Precio:4,75€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/>
          </a:p>
        </p:txBody>
      </p:sp>
      <p:pic>
        <p:nvPicPr>
          <p:cNvPr id="8" name="7 Imagen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85728"/>
            <a:ext cx="6858048" cy="1928826"/>
          </a:xfrm>
          <a:prstGeom prst="rect">
            <a:avLst/>
          </a:prstGeom>
        </p:spPr>
      </p:pic>
      <p:pic>
        <p:nvPicPr>
          <p:cNvPr id="10" name="9 Marcador de contenido" descr="catalogo_lescamisetes-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9536" y="2357431"/>
            <a:ext cx="4668666" cy="350046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42976" y="2428868"/>
            <a:ext cx="2414614" cy="37925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DELANTAL COCINA</a:t>
            </a: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Con vacas como las  mencionadas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anteriormente.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4,95€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7572428" cy="1714512"/>
          </a:xfrm>
        </p:spPr>
      </p:pic>
      <p:pic>
        <p:nvPicPr>
          <p:cNvPr id="7" name="6 Imagen" descr="catalogo_lescamisete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4550653" cy="412717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529010" cy="457200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LLAVEROS: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Llaveros con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led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Llaveros con sonido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Llaveros peluche</a:t>
            </a: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Precio: 2,5€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428604"/>
            <a:ext cx="7106566" cy="1857388"/>
          </a:xfrm>
        </p:spPr>
      </p:pic>
      <p:pic>
        <p:nvPicPr>
          <p:cNvPr id="8" name="7 Imagen" descr="catalogo_lescamisete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428868"/>
            <a:ext cx="3111747" cy="361217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2000240"/>
            <a:ext cx="2886068" cy="45720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CHORIZO SABADIEGO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El Chorizo Sabadiego es una variedad tradicional de chorizo típica de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Noreña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(Asturias). Es tal su transcendencia , que incluso existe una cofradía gastronómica dedicada al mismo, la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Cofradía de la Orden del Sabadiego.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2,04€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  <p:pic>
        <p:nvPicPr>
          <p:cNvPr id="1026" name="Picture 2" descr="C:\Documents and Settings\Invitado\Escritorio\Fotos crivencar\chori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673214" cy="4079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14348" y="2286000"/>
            <a:ext cx="3386134" cy="4572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CHORIZO DE CIERVO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Disfrute del refinado sabor culinario de la carne de ciervo, tierna, de suave sabor y fina textura. Con apenas grasa, baja en calorías y en colesterol. Con una buena dosis de hierro y proteínas, ha sido calificada como la carne roja del nuevo milenio.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5,04€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43102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357166"/>
            <a:ext cx="6715172" cy="164307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71600" y="2286000"/>
            <a:ext cx="3281018" cy="4572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60000"/>
              </a:lnSpc>
            </a:pPr>
            <a:r>
              <a:rPr lang="es-ES_tradnl" sz="2100" b="1" dirty="0" smtClean="0">
                <a:latin typeface="Arial" pitchFamily="34" charset="0"/>
                <a:cs typeface="Arial" pitchFamily="34" charset="0"/>
              </a:rPr>
              <a:t>MORCILLA ASTURIANA</a:t>
            </a:r>
          </a:p>
          <a:p>
            <a:pPr algn="ctr">
              <a:lnSpc>
                <a:spcPct val="160000"/>
              </a:lnSpc>
            </a:pPr>
            <a:r>
              <a:rPr lang="es-ES_tradnl" sz="2100" dirty="0" smtClean="0">
                <a:latin typeface="Arial" pitchFamily="34" charset="0"/>
                <a:cs typeface="Arial" pitchFamily="34" charset="0"/>
              </a:rPr>
              <a:t>Esta morcilla de elaboración exclusiva se presenta en paquetes de 4 unidades con un peso aproximado total de 400 grs., y envasada al vacío para garantizar en todo momento las óptimas condiciones de consumo del producto.</a:t>
            </a:r>
          </a:p>
          <a:p>
            <a:pPr algn="ctr">
              <a:lnSpc>
                <a:spcPct val="160000"/>
              </a:lnSpc>
            </a:pPr>
            <a:r>
              <a:rPr lang="es-ES_tradnl" sz="2100" b="1" dirty="0" smtClean="0">
                <a:latin typeface="Arial" pitchFamily="34" charset="0"/>
                <a:cs typeface="Arial" pitchFamily="34" charset="0"/>
              </a:rPr>
              <a:t>Precio: 4,33€</a:t>
            </a:r>
          </a:p>
          <a:p>
            <a:pPr>
              <a:lnSpc>
                <a:spcPct val="16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292" y="2636913"/>
            <a:ext cx="33491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715172" cy="170254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1000100" y="2071678"/>
            <a:ext cx="3457572" cy="4572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QUESO SEMIAZUL LA PERAL</a:t>
            </a:r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La Peral es un queso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semiazul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pasta firme y color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blanquecino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, elaborado con leche de vaca frisona, a la que en ocasiones se añade nata de oveja con el propósito de reforzar el aroma y sabor del queso en la maduración.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recio: 2,68€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512" y="2659062"/>
            <a:ext cx="3504265" cy="284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928662" y="1785926"/>
            <a:ext cx="3457572" cy="4572000"/>
          </a:xfrm>
        </p:spPr>
        <p:txBody>
          <a:bodyPr>
            <a:normAutofit/>
          </a:bodyPr>
          <a:lstStyle/>
          <a:p>
            <a:endParaRPr lang="es-ES_tradnl" sz="1600" dirty="0" smtClean="0"/>
          </a:p>
          <a:p>
            <a:pPr algn="ctr">
              <a:lnSpc>
                <a:spcPct val="16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CREMA DE CABRALES SUAVE</a:t>
            </a: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Deliciosa crema elaborada con Queso D.O.P. Cabrales y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sidra natural asturiana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. En esta variedad presenta un sabor y aroma suaves, y resulta ideal para sorprender a sus invitados con todo el carácter del Cabrales en una crema fácil de untar</a:t>
            </a:r>
          </a:p>
          <a:p>
            <a:pPr algn="ctr">
              <a:lnSpc>
                <a:spcPct val="16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3,84€</a:t>
            </a:r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159" y="2428868"/>
            <a:ext cx="37554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42976" y="2428868"/>
            <a:ext cx="3457572" cy="4779982"/>
          </a:xfrm>
        </p:spPr>
        <p:txBody>
          <a:bodyPr>
            <a:noAutofit/>
          </a:bodyPr>
          <a:lstStyle/>
          <a:p>
            <a:pPr algn="ctr"/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REQUESÓN ASTURIANO DE ABREDO</a:t>
            </a:r>
          </a:p>
          <a:p>
            <a:pPr algn="ctr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El requesón asturiano de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Abredo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es un queso fresco, cremoso,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untable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y de sabor muy suave, elaborado con leche de vaca, fermentos lácticos y cuajo, de forma totalmente natural. </a:t>
            </a:r>
            <a:br>
              <a:rPr lang="es-ES_tradnl" sz="1600" dirty="0" smtClean="0">
                <a:latin typeface="Arial" pitchFamily="34" charset="0"/>
                <a:cs typeface="Arial" pitchFamily="34" charset="0"/>
              </a:rPr>
            </a:b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600" dirty="0" smtClean="0">
                <a:latin typeface="Arial" pitchFamily="34" charset="0"/>
                <a:cs typeface="Arial" pitchFamily="34" charset="0"/>
              </a:rPr>
            </a:b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Resulta ideal para todo tipo de postres y tartas, batido con azúcar y un poco de nata, con mermelada, miel, frutos del bosque, etc.</a:t>
            </a:r>
          </a:p>
          <a:p>
            <a:pPr algn="ctr"/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4,12€</a:t>
            </a:r>
          </a:p>
          <a:p>
            <a:pPr algn="ctr"/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  <p:pic>
        <p:nvPicPr>
          <p:cNvPr id="7" name="6 Marcador de contenido" descr="Sin títul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67166" y="2786058"/>
            <a:ext cx="3519610" cy="271464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1000100" y="1928802"/>
            <a:ext cx="3000396" cy="4572000"/>
          </a:xfrm>
        </p:spPr>
        <p:txBody>
          <a:bodyPr>
            <a:normAutofit lnSpcReduction="10000"/>
          </a:bodyPr>
          <a:lstStyle/>
          <a:p>
            <a:endParaRPr lang="es-ES_tradnl" b="1" dirty="0" smtClean="0"/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MERMELADA DE FRAMBUESAS</a:t>
            </a: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Exquisita mermelada de producción ecológica elaborada con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frambuesas y azúcar de caña de cultivo ecológico. Presenta una concentración de 80 grs. de frambuesa por cada 100 grs. de producto.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3,70 €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Marcador de contenido" descr="mermelada_ecol_gica_de_frambue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571744"/>
            <a:ext cx="3951163" cy="3908444"/>
          </a:xfrm>
        </p:spPr>
      </p:pic>
      <p:pic>
        <p:nvPicPr>
          <p:cNvPr id="5" name="4 Imagen" descr="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357982" cy="157161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71604" y="2428868"/>
            <a:ext cx="2214578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GELATINA DE MANZANA ECOLÓGICA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Exclusiva gelatina de manzana ecológica de sidra 100% asturiana</a:t>
            </a:r>
          </a:p>
          <a:p>
            <a:pPr algn="ctr">
              <a:lnSpc>
                <a:spcPct val="150000"/>
              </a:lnSpc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Precio: 4,20€</a:t>
            </a:r>
            <a:endParaRPr lang="es-ES_tradn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4" y="2730500"/>
            <a:ext cx="3271487" cy="24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5 Marcador de contenido" descr="Log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6715172" cy="164307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</TotalTime>
  <Words>215</Words>
  <Application>Microsoft Office PowerPoint</Application>
  <PresentationFormat>Presentación en pantalla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CIDISI-RTV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prueba</dc:creator>
  <cp:lastModifiedBy>Nombre de usuario</cp:lastModifiedBy>
  <cp:revision>29</cp:revision>
  <dcterms:created xsi:type="dcterms:W3CDTF">2013-03-15T10:31:57Z</dcterms:created>
  <dcterms:modified xsi:type="dcterms:W3CDTF">2013-03-25T12:38:20Z</dcterms:modified>
</cp:coreProperties>
</file>