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EA3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EC29-0FB5-4312-BC83-49DA59EAD644}" type="datetimeFigureOut">
              <a:rPr lang="es-ES" smtClean="0"/>
              <a:pPr/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8AA5-A42E-49E5-AF83-9D5D9AF6A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EC29-0FB5-4312-BC83-49DA59EAD644}" type="datetimeFigureOut">
              <a:rPr lang="es-ES" smtClean="0"/>
              <a:pPr/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8AA5-A42E-49E5-AF83-9D5D9AF6A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EC29-0FB5-4312-BC83-49DA59EAD644}" type="datetimeFigureOut">
              <a:rPr lang="es-ES" smtClean="0"/>
              <a:pPr/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8AA5-A42E-49E5-AF83-9D5D9AF6A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EC29-0FB5-4312-BC83-49DA59EAD644}" type="datetimeFigureOut">
              <a:rPr lang="es-ES" smtClean="0"/>
              <a:pPr/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8AA5-A42E-49E5-AF83-9D5D9AF6A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EC29-0FB5-4312-BC83-49DA59EAD644}" type="datetimeFigureOut">
              <a:rPr lang="es-ES" smtClean="0"/>
              <a:pPr/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8AA5-A42E-49E5-AF83-9D5D9AF6A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EC29-0FB5-4312-BC83-49DA59EAD644}" type="datetimeFigureOut">
              <a:rPr lang="es-ES" smtClean="0"/>
              <a:pPr/>
              <a:t>09/11/2012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8AA5-A42E-49E5-AF83-9D5D9AF6A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EC29-0FB5-4312-BC83-49DA59EAD644}" type="datetimeFigureOut">
              <a:rPr lang="es-ES" smtClean="0"/>
              <a:pPr/>
              <a:t>09/11/2012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8AA5-A42E-49E5-AF83-9D5D9AF6A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EC29-0FB5-4312-BC83-49DA59EAD644}" type="datetimeFigureOut">
              <a:rPr lang="es-ES" smtClean="0"/>
              <a:pPr/>
              <a:t>09/11/2012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8AA5-A42E-49E5-AF83-9D5D9AF6A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EC29-0FB5-4312-BC83-49DA59EAD644}" type="datetimeFigureOut">
              <a:rPr lang="es-ES" smtClean="0"/>
              <a:pPr/>
              <a:t>09/11/2012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8AA5-A42E-49E5-AF83-9D5D9AF6A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EC29-0FB5-4312-BC83-49DA59EAD644}" type="datetimeFigureOut">
              <a:rPr lang="es-ES" smtClean="0"/>
              <a:pPr/>
              <a:t>09/11/2012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8AA5-A42E-49E5-AF83-9D5D9AF6A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EC29-0FB5-4312-BC83-49DA59EAD644}" type="datetimeFigureOut">
              <a:rPr lang="es-ES" smtClean="0"/>
              <a:pPr/>
              <a:t>09/11/2012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8AA5-A42E-49E5-AF83-9D5D9AF6A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5EC29-0FB5-4312-BC83-49DA59EAD644}" type="datetimeFigureOut">
              <a:rPr lang="es-ES" smtClean="0"/>
              <a:pPr/>
              <a:t>09/11/2012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98AA5-A42E-49E5-AF83-9D5D9AF6A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bob marle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49338" cy="2171700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2051720" y="332656"/>
            <a:ext cx="1656183" cy="923330"/>
          </a:xfrm>
          <a:prstGeom prst="rect">
            <a:avLst/>
          </a:prstGeom>
          <a:solidFill>
            <a:srgbClr val="10EA3A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es-E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07904" y="332656"/>
            <a:ext cx="1872208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es-ES" sz="5400" b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580112" y="332656"/>
            <a:ext cx="1584176" cy="923330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051720" y="33265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_tradn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WEST COAST®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357290" y="1571612"/>
            <a:ext cx="27146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+mj-lt"/>
                <a:cs typeface="Aharoni" pitchFamily="2" charset="-79"/>
              </a:rPr>
              <a:t>                 </a:t>
            </a:r>
            <a:r>
              <a:rPr lang="es-ES_tradnl" dirty="0" smtClean="0">
                <a:latin typeface="+mj-lt"/>
                <a:cs typeface="Aharoni" pitchFamily="2" charset="-79"/>
              </a:rPr>
              <a:t>    </a:t>
            </a:r>
          </a:p>
          <a:p>
            <a:r>
              <a:rPr lang="es-ES_tradnl" b="1" dirty="0" smtClean="0">
                <a:latin typeface="+mj-lt"/>
                <a:cs typeface="Aharoni" pitchFamily="2" charset="-79"/>
              </a:rPr>
              <a:t> </a:t>
            </a:r>
            <a:r>
              <a:rPr lang="es-ES_tradnl" b="1" dirty="0" smtClean="0">
                <a:latin typeface="+mj-lt"/>
                <a:cs typeface="Aharoni" pitchFamily="2" charset="-79"/>
              </a:rPr>
              <a:t>                </a:t>
            </a:r>
            <a:r>
              <a:rPr lang="es-ES_tradnl" b="1" dirty="0" smtClean="0">
                <a:latin typeface="+mj-lt"/>
                <a:cs typeface="Aharoni" pitchFamily="2" charset="-79"/>
              </a:rPr>
              <a:t>Sergio </a:t>
            </a:r>
            <a:r>
              <a:rPr lang="es-ES_tradnl" b="1" dirty="0" err="1" smtClean="0">
                <a:latin typeface="+mj-lt"/>
                <a:cs typeface="Aharoni" pitchFamily="2" charset="-79"/>
              </a:rPr>
              <a:t>Rubal</a:t>
            </a:r>
            <a:endParaRPr lang="es-ES_tradnl" b="1" dirty="0" smtClean="0">
              <a:latin typeface="+mj-lt"/>
              <a:cs typeface="Aharoni" pitchFamily="2" charset="-79"/>
            </a:endParaRPr>
          </a:p>
          <a:p>
            <a:r>
              <a:rPr lang="es-ES_tradnl" sz="1200" dirty="0" smtClean="0"/>
              <a:t>                                      </a:t>
            </a:r>
            <a:endParaRPr lang="es-ES" sz="1200" dirty="0"/>
          </a:p>
        </p:txBody>
      </p:sp>
      <p:pic>
        <p:nvPicPr>
          <p:cNvPr id="14" name="13 Imagen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1571612"/>
            <a:ext cx="578232" cy="368623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4286248" y="1571612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      </a:t>
            </a:r>
          </a:p>
          <a:p>
            <a:r>
              <a:rPr lang="es-ES" b="1" dirty="0" smtClean="0"/>
              <a:t> </a:t>
            </a:r>
            <a:r>
              <a:rPr lang="es-ES" b="1" dirty="0" smtClean="0"/>
              <a:t>           </a:t>
            </a:r>
            <a:r>
              <a:rPr lang="es-ES" b="1" dirty="0" smtClean="0"/>
              <a:t>Paula </a:t>
            </a:r>
            <a:r>
              <a:rPr lang="es-ES" b="1" dirty="0" smtClean="0"/>
              <a:t>González</a:t>
            </a:r>
          </a:p>
          <a:p>
            <a:r>
              <a:rPr lang="es-ES" sz="1200" dirty="0" smtClean="0"/>
              <a:t>                         </a:t>
            </a:r>
            <a:endParaRPr lang="es-ES" sz="1200" dirty="0"/>
          </a:p>
        </p:txBody>
      </p:sp>
      <p:cxnSp>
        <p:nvCxnSpPr>
          <p:cNvPr id="27" name="26 Conector recto"/>
          <p:cNvCxnSpPr/>
          <p:nvPr/>
        </p:nvCxnSpPr>
        <p:spPr>
          <a:xfrm>
            <a:off x="683568" y="2636912"/>
            <a:ext cx="756084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 rot="5400000">
            <a:off x="3392703" y="2386309"/>
            <a:ext cx="493796" cy="7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/>
          <p:nvPr/>
        </p:nvCxnSpPr>
        <p:spPr>
          <a:xfrm>
            <a:off x="683568" y="263691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/>
          <p:nvPr/>
        </p:nvCxnSpPr>
        <p:spPr>
          <a:xfrm>
            <a:off x="3635896" y="263691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 de flecha"/>
          <p:cNvCxnSpPr/>
          <p:nvPr/>
        </p:nvCxnSpPr>
        <p:spPr>
          <a:xfrm>
            <a:off x="6012160" y="270892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 de flecha"/>
          <p:cNvCxnSpPr/>
          <p:nvPr/>
        </p:nvCxnSpPr>
        <p:spPr>
          <a:xfrm>
            <a:off x="8244408" y="270892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CuadroTexto"/>
          <p:cNvSpPr txBox="1"/>
          <p:nvPr/>
        </p:nvSpPr>
        <p:spPr>
          <a:xfrm>
            <a:off x="0" y="3284984"/>
            <a:ext cx="2107737" cy="369332"/>
          </a:xfrm>
          <a:prstGeom prst="rect">
            <a:avLst/>
          </a:prstGeom>
          <a:solidFill>
            <a:srgbClr val="10EA3A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CONTABILIDAD.</a:t>
            </a:r>
            <a:endParaRPr lang="es-ES" dirty="0"/>
          </a:p>
        </p:txBody>
      </p:sp>
      <p:sp>
        <p:nvSpPr>
          <p:cNvPr id="74" name="73 CuadroTexto"/>
          <p:cNvSpPr txBox="1"/>
          <p:nvPr/>
        </p:nvSpPr>
        <p:spPr>
          <a:xfrm>
            <a:off x="0" y="3645024"/>
            <a:ext cx="2000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   -</a:t>
            </a:r>
            <a:r>
              <a:rPr lang="es-ES" dirty="0" smtClean="0"/>
              <a:t>Cristian </a:t>
            </a:r>
            <a:r>
              <a:rPr lang="es-ES" dirty="0" err="1" smtClean="0"/>
              <a:t>seisdedos</a:t>
            </a:r>
            <a:endParaRPr lang="es-ES" dirty="0" smtClean="0"/>
          </a:p>
          <a:p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es-E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Alessandro</a:t>
            </a: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Díaz 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5" name="74 CuadroTexto"/>
          <p:cNvSpPr txBox="1"/>
          <p:nvPr/>
        </p:nvSpPr>
        <p:spPr>
          <a:xfrm>
            <a:off x="2699792" y="3284984"/>
            <a:ext cx="194364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  COORDINACIÓN.</a:t>
            </a:r>
            <a:endParaRPr lang="es-ES" dirty="0"/>
          </a:p>
        </p:txBody>
      </p:sp>
      <p:sp>
        <p:nvSpPr>
          <p:cNvPr id="76" name="75 CuadroTexto"/>
          <p:cNvSpPr txBox="1"/>
          <p:nvPr/>
        </p:nvSpPr>
        <p:spPr>
          <a:xfrm>
            <a:off x="2857488" y="3571876"/>
            <a:ext cx="18573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200" dirty="0" smtClean="0"/>
          </a:p>
          <a:p>
            <a:r>
              <a:rPr lang="es-ES" sz="1200" dirty="0" smtClean="0"/>
              <a:t>-</a:t>
            </a:r>
            <a:r>
              <a:rPr lang="es-ES" sz="1600" dirty="0" smtClean="0"/>
              <a:t>Andrea cuevas</a:t>
            </a:r>
            <a:endParaRPr lang="es-ES" sz="1600" dirty="0" smtClean="0"/>
          </a:p>
          <a:p>
            <a:r>
              <a:rPr lang="es-ES" sz="1600" dirty="0" smtClean="0"/>
              <a:t>-Tania </a:t>
            </a:r>
            <a:r>
              <a:rPr lang="es-ES" sz="1600" dirty="0" smtClean="0"/>
              <a:t>Fernández</a:t>
            </a:r>
          </a:p>
          <a:p>
            <a:r>
              <a:rPr lang="es-ES_tradnl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-Sergio </a:t>
            </a:r>
            <a:r>
              <a:rPr lang="es-ES_tradnl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Rubal</a:t>
            </a:r>
            <a:endParaRPr lang="es-ES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7" name="76 CuadroTexto"/>
          <p:cNvSpPr txBox="1"/>
          <p:nvPr/>
        </p:nvSpPr>
        <p:spPr>
          <a:xfrm>
            <a:off x="5292080" y="3284984"/>
            <a:ext cx="189899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MARKETING.</a:t>
            </a:r>
            <a:endParaRPr lang="es-ES" dirty="0"/>
          </a:p>
        </p:txBody>
      </p:sp>
      <p:sp>
        <p:nvSpPr>
          <p:cNvPr id="78" name="77 CuadroTexto"/>
          <p:cNvSpPr txBox="1"/>
          <p:nvPr/>
        </p:nvSpPr>
        <p:spPr>
          <a:xfrm>
            <a:off x="5143504" y="3500438"/>
            <a:ext cx="15818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200" dirty="0" smtClean="0"/>
          </a:p>
          <a:p>
            <a:r>
              <a:rPr lang="es-ES" sz="1600" dirty="0" smtClean="0"/>
              <a:t>-</a:t>
            </a:r>
            <a:r>
              <a:rPr lang="es-ES" sz="1600" dirty="0" smtClean="0"/>
              <a:t>Jorge </a:t>
            </a:r>
            <a:r>
              <a:rPr lang="es-ES" sz="1600" dirty="0" err="1" smtClean="0"/>
              <a:t>Clavelo</a:t>
            </a:r>
            <a:endParaRPr lang="es-ES" sz="1600" dirty="0" smtClean="0"/>
          </a:p>
          <a:p>
            <a:r>
              <a:rPr lang="es-E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-Carolina Ferrán</a:t>
            </a:r>
          </a:p>
          <a:p>
            <a:r>
              <a:rPr lang="es-ES" sz="1600" dirty="0" smtClean="0"/>
              <a:t>-Laura González</a:t>
            </a:r>
          </a:p>
          <a:p>
            <a:r>
              <a:rPr lang="es-ES" sz="1600" dirty="0" smtClean="0"/>
              <a:t>-Jaime </a:t>
            </a:r>
            <a:r>
              <a:rPr lang="es-ES" sz="1600" dirty="0" err="1" smtClean="0"/>
              <a:t>Gonzalez</a:t>
            </a:r>
            <a:endParaRPr lang="es-ES" sz="1600" dirty="0" smtClean="0"/>
          </a:p>
          <a:p>
            <a:r>
              <a:rPr lang="es-ES" sz="1600" dirty="0" smtClean="0"/>
              <a:t>-Sandra López</a:t>
            </a:r>
            <a:endParaRPr lang="es-ES" sz="1600" dirty="0"/>
          </a:p>
        </p:txBody>
      </p:sp>
      <p:sp>
        <p:nvSpPr>
          <p:cNvPr id="79" name="78 CuadroTexto"/>
          <p:cNvSpPr txBox="1"/>
          <p:nvPr/>
        </p:nvSpPr>
        <p:spPr>
          <a:xfrm>
            <a:off x="7452321" y="3284984"/>
            <a:ext cx="1691680" cy="3693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PRODUCCIÓN.</a:t>
            </a:r>
            <a:endParaRPr lang="es-ES" dirty="0"/>
          </a:p>
        </p:txBody>
      </p:sp>
      <p:sp>
        <p:nvSpPr>
          <p:cNvPr id="80" name="79 CuadroTexto"/>
          <p:cNvSpPr txBox="1"/>
          <p:nvPr/>
        </p:nvSpPr>
        <p:spPr>
          <a:xfrm>
            <a:off x="7500958" y="3643314"/>
            <a:ext cx="16430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-Nacho Díaz</a:t>
            </a:r>
          </a:p>
          <a:p>
            <a:r>
              <a:rPr lang="es-ES" sz="1600" dirty="0" smtClean="0"/>
              <a:t>-Adrián </a:t>
            </a:r>
            <a:r>
              <a:rPr lang="es-ES" sz="1600" dirty="0" err="1" smtClean="0"/>
              <a:t>Gutierrez</a:t>
            </a:r>
            <a:endParaRPr lang="es-ES" sz="1600" dirty="0" smtClean="0"/>
          </a:p>
          <a:p>
            <a:r>
              <a:rPr lang="es-ES" sz="1600" dirty="0" smtClean="0"/>
              <a:t>-Adrián Díaz</a:t>
            </a:r>
          </a:p>
          <a:p>
            <a:r>
              <a:rPr lang="es-ES" sz="1600" dirty="0" smtClean="0"/>
              <a:t>-Mario Calvo</a:t>
            </a:r>
          </a:p>
          <a:p>
            <a:r>
              <a:rPr lang="es-ES" sz="1600" dirty="0" smtClean="0"/>
              <a:t>-Daniel </a:t>
            </a:r>
            <a:r>
              <a:rPr lang="es-ES" sz="1600" dirty="0" err="1" smtClean="0"/>
              <a:t>Catoira</a:t>
            </a:r>
            <a:endParaRPr lang="es-ES" sz="1600" dirty="0" smtClean="0"/>
          </a:p>
          <a:p>
            <a:r>
              <a:rPr lang="es-ES_tradnl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-Paula González</a:t>
            </a:r>
            <a:endParaRPr lang="es-ES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1" name="80 CuadroTexto"/>
          <p:cNvSpPr txBox="1"/>
          <p:nvPr/>
        </p:nvSpPr>
        <p:spPr>
          <a:xfrm>
            <a:off x="5436096" y="6237312"/>
            <a:ext cx="3707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(Jefes de cada departamento.)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6300192" y="908720"/>
            <a:ext cx="144016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SL.</a:t>
            </a:r>
            <a:endParaRPr lang="es-ES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285720" y="6000768"/>
            <a:ext cx="4000528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ES_tradnl" sz="3200" dirty="0" smtClean="0"/>
              <a:t> </a:t>
            </a:r>
            <a:r>
              <a:rPr lang="es-ES_tradnl" sz="3200" dirty="0" smtClean="0"/>
              <a:t>   </a:t>
            </a:r>
            <a:r>
              <a:rPr lang="es-ES_tradnl" sz="3200" b="1" dirty="0" smtClean="0">
                <a:solidFill>
                  <a:schemeClr val="bg1"/>
                </a:solidFill>
              </a:rPr>
              <a:t>ORGANIGRAMA.</a:t>
            </a:r>
            <a:r>
              <a:rPr lang="es-ES_tradnl" sz="3200" dirty="0" smtClean="0"/>
              <a:t>.</a:t>
            </a:r>
            <a:endParaRPr lang="es-ES" sz="32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2214546" y="1500174"/>
            <a:ext cx="1765003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PRESINDENTE</a:t>
            </a:r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5000628" y="1500174"/>
            <a:ext cx="1500198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/>
              <a:t>SECRETARIA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86</Words>
  <Application>Microsoft Office PowerPoint</Application>
  <PresentationFormat>Presentación en pantalla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colegio san vicente</cp:lastModifiedBy>
  <cp:revision>13</cp:revision>
  <dcterms:created xsi:type="dcterms:W3CDTF">2012-11-07T12:15:08Z</dcterms:created>
  <dcterms:modified xsi:type="dcterms:W3CDTF">2012-11-09T11:39:28Z</dcterms:modified>
</cp:coreProperties>
</file>