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6" r:id="rId3"/>
    <p:sldId id="258" r:id="rId4"/>
    <p:sldId id="257" r:id="rId5"/>
    <p:sldId id="260" r:id="rId6"/>
    <p:sldId id="261" r:id="rId7"/>
    <p:sldId id="263" r:id="rId8"/>
    <p:sldId id="270" r:id="rId9"/>
    <p:sldId id="273" r:id="rId10"/>
    <p:sldId id="269" r:id="rId11"/>
    <p:sldId id="268" r:id="rId12"/>
    <p:sldId id="27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24" autoAdjust="0"/>
  </p:normalViewPr>
  <p:slideViewPr>
    <p:cSldViewPr>
      <p:cViewPr>
        <p:scale>
          <a:sx n="80" d="100"/>
          <a:sy n="80" d="100"/>
        </p:scale>
        <p:origin x="-121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17ABA1-71F7-41AA-A7C9-111BE7E5E0B7}" type="datetimeFigureOut">
              <a:rPr lang="es-ES" smtClean="0"/>
              <a:pPr/>
              <a:t>18/03/2013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7C456A-DA5D-41E6-8EC4-CD969B0A13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785794"/>
            <a:ext cx="8305800" cy="11430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Catálogo de productos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Ravie" pitchFamily="82" charset="0"/>
              </a:rPr>
              <a:t>ESTUCHE DE FABADA ASTURIANA</a:t>
            </a:r>
            <a:endParaRPr lang="es-ES" dirty="0">
              <a:latin typeface="Ravie" pitchFamily="82" charset="0"/>
            </a:endParaRPr>
          </a:p>
        </p:txBody>
      </p:sp>
      <p:pic>
        <p:nvPicPr>
          <p:cNvPr id="6" name="5 Marcador de contenido" descr="file_5_29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429" r="5357" b="12500"/>
          <a:stretch>
            <a:fillRect/>
          </a:stretch>
        </p:blipFill>
        <p:spPr>
          <a:xfrm>
            <a:off x="500033" y="2571744"/>
            <a:ext cx="429786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5143505" y="1571612"/>
            <a:ext cx="3571900" cy="48006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Tabla de preparado para Fabada Asturiana para dos raciones. El estuche incluye: fabas, tocino, lacón, chorizo y morcilla, y la receta de la auténtica Fabada Asturiana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Ref.: 09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Precio:6,50€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Ravie" pitchFamily="82" charset="0"/>
              </a:rPr>
              <a:t>MIEL CON NUECES</a:t>
            </a:r>
            <a:endParaRPr lang="es-ES" dirty="0">
              <a:latin typeface="Ravie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5072066" y="1285860"/>
            <a:ext cx="3581408" cy="4786346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Deliciosa miel producida en los montes asturianos de castaños y brezo, y acompañada con nueces de la región (28,50% de nueces). Un acompañamiento para sus yogures y postres.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Ref.: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5,50€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de-mitierra.es/WebRoot/Google/Shops/con0275324/50C2/0C05/7A8F/51C7/8AC9/0A02/102F/68C0/nueces_con_mi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143504" y="1643050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×"/>
            </a:pPr>
            <a:r>
              <a:rPr lang="es-ES" sz="2000" dirty="0" smtClean="0">
                <a:solidFill>
                  <a:schemeClr val="tx2"/>
                </a:solidFill>
                <a:latin typeface="arial"/>
              </a:rPr>
              <a:t>Deliciosas pastas realizadas de forma totalmente artesanal según la tradición familiar, a base de almendra, harina, huevos, azúcar y manteca. Ideales para cualquier momento del día.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×"/>
            </a:pPr>
            <a:r>
              <a:rPr lang="es-ES" sz="2000" dirty="0" smtClean="0">
                <a:solidFill>
                  <a:schemeClr val="tx2"/>
                </a:solidFill>
                <a:latin typeface="arial"/>
              </a:rPr>
              <a:t>Ref.: 11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×"/>
            </a:pPr>
            <a:r>
              <a:rPr lang="es-ES" sz="2000" dirty="0" smtClean="0">
                <a:solidFill>
                  <a:schemeClr val="tx2"/>
                </a:solidFill>
                <a:latin typeface="arial"/>
              </a:rPr>
              <a:t>Precio: 4,95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s-ES" sz="2000" dirty="0" err="1" smtClean="0">
                <a:solidFill>
                  <a:schemeClr val="tx2"/>
                </a:solidFill>
                <a:latin typeface="arial"/>
              </a:rPr>
              <a:t>Cant</a:t>
            </a:r>
            <a:r>
              <a:rPr lang="es-ES" sz="2000" smtClean="0">
                <a:solidFill>
                  <a:schemeClr val="tx2"/>
                </a:solidFill>
                <a:latin typeface="arial"/>
              </a:rPr>
              <a:t>: 800g.</a:t>
            </a: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28676" name="Picture 4" descr="http://servicios.elcomercio.es/gastronomia/articulos/0502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476768" cy="33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Galletas con chocolate “monjas”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500174"/>
            <a:ext cx="3714776" cy="471490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5000"/>
              <a:buFont typeface="arial" pitchFamily="34" charset="0"/>
              <a:buChar char="×"/>
            </a:pPr>
            <a:r>
              <a:rPr lang="es-ES" sz="2000" dirty="0" smtClean="0">
                <a:latin typeface="arial"/>
              </a:rPr>
              <a:t>Exquisitas galletas elaboradas artesanalmente con la tradicional receta de los conventos asturianos, sin conservantes ni colorantes y siempre con ingredientes naturales, recubiertas de delicioso chocolate.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arial" pitchFamily="34" charset="0"/>
              <a:buChar char="×"/>
            </a:pPr>
            <a:r>
              <a:rPr lang="es-ES" sz="2000" dirty="0" smtClean="0">
                <a:latin typeface="arial"/>
              </a:rPr>
              <a:t>Ref.: 12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arial" pitchFamily="34" charset="0"/>
              <a:buChar char="×"/>
            </a:pPr>
            <a:r>
              <a:rPr lang="es-ES" sz="2000" dirty="0" smtClean="0">
                <a:latin typeface="arial"/>
              </a:rPr>
              <a:t>Precio:2,60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arial" pitchFamily="34" charset="0"/>
              <a:buChar char="×"/>
            </a:pPr>
            <a:r>
              <a:rPr lang="es-ES" sz="2000" dirty="0" err="1" smtClean="0">
                <a:latin typeface="arial"/>
              </a:rPr>
              <a:t>Cant</a:t>
            </a:r>
            <a:r>
              <a:rPr lang="es-ES" sz="2000" dirty="0" smtClean="0">
                <a:latin typeface="arial"/>
              </a:rPr>
              <a:t>.: 300g</a:t>
            </a:r>
            <a:endParaRPr lang="es-ES" sz="2000" dirty="0"/>
          </a:p>
        </p:txBody>
      </p:sp>
      <p:pic>
        <p:nvPicPr>
          <p:cNvPr id="4" name="Picture 2" descr="http://reposteriamonjas.es/wp-content/gallery/rosquillas-chocolate/p1090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4064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Camisetas “sin money 0,0”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Camiseta de adulto 100 % algodón.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Color: Verde.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Inscripción en la parte delantera de: "Sin money, 0,0, donde voy triunfo".</a:t>
            </a: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Precio: 9,30€</a:t>
            </a: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Ref.: 01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Fotografía ADULTO - SIN MONEY 0,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922661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 Asturias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3214678" y="6072206"/>
            <a:ext cx="71438" cy="1761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8000" b="1" dirty="0" smtClean="0"/>
              <a:t/>
            </a:r>
            <a:br>
              <a:rPr lang="es-ES" sz="8000" b="1" dirty="0" smtClean="0"/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Llavero labrado con el rótulo de Asturias en colores.</a:t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Medidas aprox.: 110 mm.</a:t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Presentado en estuche protector plastificado.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2,50 € (Unidad)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Ref. 02</a:t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endParaRPr lang="es-ES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otografía LLAVERO ASTURIAS EN COL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64315" y="2321711"/>
            <a:ext cx="350046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ografía LLAVERO DE GOMA - VACA CON F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429156" cy="5014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 vaca Asturias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 flipH="1" flipV="1">
            <a:off x="285720" y="6248400"/>
            <a:ext cx="17148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Llavero de goma con cara de vaca y flor en la boca, con la inscripción de Asturias.</a:t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Medidas aprox.: 100 mm.</a:t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8000" dirty="0" smtClean="0">
                <a:latin typeface="Arial" pitchFamily="34" charset="0"/>
                <a:cs typeface="Arial" pitchFamily="34" charset="0"/>
              </a:rPr>
              <a:t>Presentado en estuche protector plastificado.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2,30 € (Unidad)</a:t>
            </a:r>
          </a:p>
          <a:p>
            <a:r>
              <a:rPr lang="es-ES" sz="8000" dirty="0" err="1" smtClean="0">
                <a:latin typeface="Arial" pitchFamily="34" charset="0"/>
                <a:cs typeface="Arial" pitchFamily="34" charset="0"/>
              </a:rPr>
              <a:t>Ref</a:t>
            </a:r>
            <a:r>
              <a:rPr lang="es-ES" sz="8000" dirty="0" smtClean="0">
                <a:latin typeface="Arial" pitchFamily="34" charset="0"/>
                <a:cs typeface="Arial" pitchFamily="34" charset="0"/>
              </a:rPr>
              <a:t>: 03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Casadiellas.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714744" y="1882808"/>
            <a:ext cx="4972056" cy="4572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casadielles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son sin duda uno de los postres asturianos de más tradición y arraigo. Elaboradas a partir de una masa de harina de trigo, agua y mantequilla, rellena con nueces, avellanas, anís y azúcar, se fríen en aceite de alta calidad, para ser posteriormente recubiertas de una generosa capa de azúcar que les confiere un dulce toque y una extraordinaria textura.</a:t>
            </a: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Ref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04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½ doc.: 5.30€// 1doc.: 9,00</a:t>
            </a:r>
            <a:r>
              <a:rPr lang="es-ES" sz="2000" dirty="0" smtClean="0">
                <a:latin typeface="arial"/>
              </a:rPr>
              <a:t>€</a:t>
            </a:r>
            <a:endParaRPr lang="es-ES" sz="2000" dirty="0"/>
          </a:p>
        </p:txBody>
      </p:sp>
      <p:pic>
        <p:nvPicPr>
          <p:cNvPr id="2050" name="Picture 2" descr="http://s3.amazonaws.com/mumumio-production/medias/13436/original.JPG?1328086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44875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Imán composición Asturias.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857752" y="1714488"/>
            <a:ext cx="3829048" cy="474032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Imán plano con una composición de fotografías y el nombre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 Asturias.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Presentado en un estuche protector plastificado.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Ref.: 05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2,20€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otografía IMAN PLANO - COMPOSICION ASTURIAS 1"/>
          <p:cNvPicPr>
            <a:picLocks noChangeAspect="1" noChangeArrowheads="1"/>
          </p:cNvPicPr>
          <p:nvPr/>
        </p:nvPicPr>
        <p:blipFill>
          <a:blip r:embed="rId2"/>
          <a:srcRect l="10051" t="8721" r="16239" b="14970"/>
          <a:stretch>
            <a:fillRect/>
          </a:stretch>
        </p:blipFill>
        <p:spPr bwMode="auto">
          <a:xfrm>
            <a:off x="500034" y="2357430"/>
            <a:ext cx="4220965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Chimichurri clásico.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752" y="1554162"/>
            <a:ext cx="4133848" cy="452596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Chimichurri elaborado con aceite, vinagre, verduras, hierbas aromáticas, mostaza y sal, sin picante. Ideal para acompañar sus parrilladas de carne.</a:t>
            </a:r>
          </a:p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Ref.: 06</a:t>
            </a:r>
          </a:p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Precio: 3,70€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www.planetajoy.com/upload/image/600x6001349982235_chim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574526" cy="343851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Ravie" pitchFamily="82" charset="0"/>
              </a:rPr>
              <a:t>	QUESO CABRALES</a:t>
            </a:r>
            <a:endParaRPr lang="es-ES" dirty="0">
              <a:latin typeface="Ravie" pitchFamily="82" charset="0"/>
            </a:endParaRPr>
          </a:p>
        </p:txBody>
      </p:sp>
      <p:pic>
        <p:nvPicPr>
          <p:cNvPr id="5" name="4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357430"/>
            <a:ext cx="4490523" cy="349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5214942" y="1357298"/>
            <a:ext cx="3651255" cy="4800600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Cabrales  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se elabora en su producción mayoritaria con las tres leches (vaca, cabra y oveja). El Cabrales es un queso azul de textura mantecosa, sabor fuerte, picante, intenso y un tanto ácido.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Ref.: 07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12€</a:t>
            </a: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Cant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.: 500g.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Ravie" pitchFamily="82" charset="0"/>
              </a:rPr>
              <a:t>3 Pates del mar</a:t>
            </a:r>
            <a:endParaRPr lang="es-ES" dirty="0">
              <a:latin typeface="Ravie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4929190" y="1357298"/>
            <a:ext cx="3651255" cy="48006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Exquisita selección de 3 pates de mar elaborados con el mayor cuidado y la con la mejor calidad: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es-ES" sz="2000" u="sng" dirty="0" smtClean="0">
                <a:latin typeface="Arial" pitchFamily="34" charset="0"/>
                <a:cs typeface="Arial" pitchFamily="34" charset="0"/>
              </a:rPr>
              <a:t>Pate de centollo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es-ES" sz="2000" u="sng" dirty="0" smtClean="0">
                <a:latin typeface="Arial" pitchFamily="34" charset="0"/>
                <a:cs typeface="Arial" pitchFamily="34" charset="0"/>
              </a:rPr>
              <a:t>Pate de cabracho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es-ES" sz="2000" u="sng" dirty="0" smtClean="0">
                <a:latin typeface="Arial" pitchFamily="34" charset="0"/>
                <a:cs typeface="Arial" pitchFamily="34" charset="0"/>
              </a:rPr>
              <a:t>Pate de oricios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 (erizos de mar).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Ref.: 08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9,10€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4 Marcador de contenido"/>
          <p:cNvPicPr>
            <a:picLocks/>
          </p:cNvPicPr>
          <p:nvPr/>
        </p:nvPicPr>
        <p:blipFill>
          <a:blip r:embed="rId2"/>
          <a:srcRect l="60729" t="26963" r="19881" b="51695"/>
          <a:stretch>
            <a:fillRect/>
          </a:stretch>
        </p:blipFill>
        <p:spPr bwMode="auto">
          <a:xfrm>
            <a:off x="428596" y="2071678"/>
            <a:ext cx="4000528" cy="312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109</Words>
  <Application>Microsoft Office PowerPoint</Application>
  <PresentationFormat>Presentación en pantalla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Viajes</vt:lpstr>
      <vt:lpstr>Catálogo de productos</vt:lpstr>
      <vt:lpstr>Camisetas “sin money 0,0”</vt:lpstr>
      <vt:lpstr>Llavero Asturias</vt:lpstr>
      <vt:lpstr>Llavero vaca Asturias</vt:lpstr>
      <vt:lpstr>Casadiellas.</vt:lpstr>
      <vt:lpstr>Imán composición Asturias.</vt:lpstr>
      <vt:lpstr>Chimichurri clásico.</vt:lpstr>
      <vt:lpstr> QUESO CABRALES</vt:lpstr>
      <vt:lpstr>3 Pates del mar</vt:lpstr>
      <vt:lpstr>ESTUCHE DE FABADA ASTURIANA</vt:lpstr>
      <vt:lpstr>MIEL CON NUECES</vt:lpstr>
      <vt:lpstr>Diapositiva 12</vt:lpstr>
      <vt:lpstr>Galletas con chocolate “monjas”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25</cp:revision>
  <dcterms:created xsi:type="dcterms:W3CDTF">2013-01-31T08:17:23Z</dcterms:created>
  <dcterms:modified xsi:type="dcterms:W3CDTF">2013-03-18T07:42:35Z</dcterms:modified>
</cp:coreProperties>
</file>