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69" r:id="rId3"/>
    <p:sldId id="271" r:id="rId4"/>
    <p:sldId id="270" r:id="rId5"/>
    <p:sldId id="257" r:id="rId6"/>
    <p:sldId id="258" r:id="rId7"/>
    <p:sldId id="259" r:id="rId8"/>
    <p:sldId id="260" r:id="rId9"/>
    <p:sldId id="266" r:id="rId10"/>
    <p:sldId id="272" r:id="rId11"/>
    <p:sldId id="273" r:id="rId12"/>
    <p:sldId id="262" r:id="rId13"/>
    <p:sldId id="263" r:id="rId14"/>
    <p:sldId id="264" r:id="rId15"/>
    <p:sldId id="265" r:id="rId16"/>
    <p:sldId id="267" r:id="rId17"/>
    <p:sldId id="268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B17DE-6860-4C03-B4D1-18384F5FAC3C}" type="datetimeFigureOut">
              <a:rPr lang="es-ES" smtClean="0"/>
              <a:t>16/03/2013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03DBD-3454-4B79-BE67-8EA56D8DD5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576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03DBD-3454-4B79-BE67-8EA56D8DD517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542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85B406D-0D91-4954-8928-DBCA129D72B8}" type="datetimeFigureOut">
              <a:rPr lang="es-ES" smtClean="0"/>
              <a:t>16/03/2013</a:t>
            </a:fld>
            <a:endParaRPr lang="es-E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BC6E223-AB0C-4A9B-9DD1-D4F88F520683}" type="slidenum">
              <a:rPr lang="es-ES" smtClean="0"/>
              <a:t>‹Nº›</a:t>
            </a:fld>
            <a:endParaRPr lang="es-E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B406D-0D91-4954-8928-DBCA129D72B8}" type="datetimeFigureOut">
              <a:rPr lang="es-ES" smtClean="0"/>
              <a:t>16/03/2013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6E223-AB0C-4A9B-9DD1-D4F88F52068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B406D-0D91-4954-8928-DBCA129D72B8}" type="datetimeFigureOut">
              <a:rPr lang="es-ES" smtClean="0"/>
              <a:t>16/03/2013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6E223-AB0C-4A9B-9DD1-D4F88F52068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B406D-0D91-4954-8928-DBCA129D72B8}" type="datetimeFigureOut">
              <a:rPr lang="es-ES" smtClean="0"/>
              <a:t>16/03/2013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6E223-AB0C-4A9B-9DD1-D4F88F52068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B406D-0D91-4954-8928-DBCA129D72B8}" type="datetimeFigureOut">
              <a:rPr lang="es-ES" smtClean="0"/>
              <a:t>16/03/2013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6E223-AB0C-4A9B-9DD1-D4F88F52068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B406D-0D91-4954-8928-DBCA129D72B8}" type="datetimeFigureOut">
              <a:rPr lang="es-ES" smtClean="0"/>
              <a:t>16/03/2013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6E223-AB0C-4A9B-9DD1-D4F88F520683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B406D-0D91-4954-8928-DBCA129D72B8}" type="datetimeFigureOut">
              <a:rPr lang="es-ES" smtClean="0"/>
              <a:t>16/03/2013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6E223-AB0C-4A9B-9DD1-D4F88F52068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B406D-0D91-4954-8928-DBCA129D72B8}" type="datetimeFigureOut">
              <a:rPr lang="es-ES" smtClean="0"/>
              <a:t>16/03/2013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6E223-AB0C-4A9B-9DD1-D4F88F52068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B406D-0D91-4954-8928-DBCA129D72B8}" type="datetimeFigureOut">
              <a:rPr lang="es-ES" smtClean="0"/>
              <a:t>16/03/2013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6E223-AB0C-4A9B-9DD1-D4F88F52068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B406D-0D91-4954-8928-DBCA129D72B8}" type="datetimeFigureOut">
              <a:rPr lang="es-ES" smtClean="0"/>
              <a:t>16/03/2013</a:t>
            </a:fld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6E223-AB0C-4A9B-9DD1-D4F88F520683}" type="slidenum">
              <a:rPr lang="es-ES" smtClean="0"/>
              <a:t>‹Nº›</a:t>
            </a:fld>
            <a:endParaRPr lang="es-E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B406D-0D91-4954-8928-DBCA129D72B8}" type="datetimeFigureOut">
              <a:rPr lang="es-ES" smtClean="0"/>
              <a:t>16/03/2013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6E223-AB0C-4A9B-9DD1-D4F88F52068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85B406D-0D91-4954-8928-DBCA129D72B8}" type="datetimeFigureOut">
              <a:rPr lang="es-ES" smtClean="0"/>
              <a:t>16/03/2013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BC6E223-AB0C-4A9B-9DD1-D4F88F520683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FF6699"/>
                </a:solidFill>
              </a:rPr>
              <a:t>CATÁLOGO</a:t>
            </a:r>
            <a:br>
              <a:rPr lang="es-ES" b="1" dirty="0" smtClean="0">
                <a:solidFill>
                  <a:srgbClr val="FF6699"/>
                </a:solidFill>
              </a:rPr>
            </a:br>
            <a:r>
              <a:rPr lang="es-ES" b="1" dirty="0" smtClean="0">
                <a:solidFill>
                  <a:srgbClr val="FF6699"/>
                </a:solidFill>
              </a:rPr>
              <a:t>COMERCIAL </a:t>
            </a:r>
            <a:endParaRPr lang="es-ES" b="1" dirty="0">
              <a:solidFill>
                <a:srgbClr val="FF6699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3909393" cy="2448272"/>
          </a:xfrm>
          <a:prstGeom prst="rect">
            <a:avLst/>
          </a:prstGeom>
          <a:ln cmpd="sng">
            <a:solidFill>
              <a:schemeClr val="bg2">
                <a:lumMod val="50000"/>
              </a:schemeClr>
            </a:solidFill>
          </a:ln>
        </p:spPr>
      </p:pic>
      <p:sp>
        <p:nvSpPr>
          <p:cNvPr id="3" name="2 CuadroTexto"/>
          <p:cNvSpPr txBox="1"/>
          <p:nvPr/>
        </p:nvSpPr>
        <p:spPr>
          <a:xfrm>
            <a:off x="5004048" y="5013176"/>
            <a:ext cx="244827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 smtClean="0">
                <a:solidFill>
                  <a:srgbClr val="FF0000"/>
                </a:solidFill>
              </a:rPr>
              <a:t>Todos nuestros precios llevan IVA incluido. Los portes no lo están y son  a cargo del comprador..</a:t>
            </a:r>
            <a:endParaRPr lang="es-ES" sz="10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59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MERMELADA DE NARANJA</a:t>
            </a:r>
            <a:endParaRPr lang="es-ES" b="1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2348880"/>
            <a:ext cx="5875990" cy="3508375"/>
          </a:xfrm>
        </p:spPr>
      </p:pic>
      <p:sp>
        <p:nvSpPr>
          <p:cNvPr id="4" name="3 CuadroTexto"/>
          <p:cNvSpPr txBox="1"/>
          <p:nvPr/>
        </p:nvSpPr>
        <p:spPr>
          <a:xfrm>
            <a:off x="5076056" y="2852936"/>
            <a:ext cx="31683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Una de las más suaves y delicadas mermeladas hechas con un fruto típico de nuestra tierra.</a:t>
            </a:r>
            <a:endParaRPr lang="es-ES" b="1" dirty="0"/>
          </a:p>
          <a:p>
            <a:endParaRPr lang="es-ES" dirty="0" smtClean="0"/>
          </a:p>
          <a:p>
            <a:r>
              <a:rPr lang="es-ES" sz="3600" b="1" dirty="0" smtClean="0">
                <a:solidFill>
                  <a:srgbClr val="0070C0"/>
                </a:solidFill>
              </a:rPr>
              <a:t>Precio: 1,49 €</a:t>
            </a:r>
            <a:endParaRPr lang="es-E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89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MERMELADA DE TOMATE</a:t>
            </a:r>
            <a:endParaRPr lang="es-ES" b="1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2348880"/>
            <a:ext cx="5599886" cy="3508375"/>
          </a:xfrm>
        </p:spPr>
      </p:pic>
      <p:sp>
        <p:nvSpPr>
          <p:cNvPr id="4" name="3 CuadroTexto"/>
          <p:cNvSpPr txBox="1"/>
          <p:nvPr/>
        </p:nvSpPr>
        <p:spPr>
          <a:xfrm>
            <a:off x="5076056" y="2852936"/>
            <a:ext cx="31683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Ideal para tomar en tus tostadas o para completar entrantes y combinar con sabores salados.</a:t>
            </a:r>
            <a:endParaRPr lang="es-ES" b="1" dirty="0"/>
          </a:p>
          <a:p>
            <a:endParaRPr lang="es-ES" dirty="0" smtClean="0"/>
          </a:p>
          <a:p>
            <a:r>
              <a:rPr lang="es-ES" sz="3600" b="1" dirty="0" smtClean="0">
                <a:solidFill>
                  <a:srgbClr val="0070C0"/>
                </a:solidFill>
              </a:rPr>
              <a:t>Precio: 1,49 €</a:t>
            </a:r>
            <a:endParaRPr lang="es-E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88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dirty="0" smtClean="0"/>
              <a:t>FLORES ARTESANAS DE CHOCOLATE</a:t>
            </a:r>
            <a:endParaRPr lang="es-ES" b="1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996952"/>
            <a:ext cx="3350551" cy="2512913"/>
          </a:xfrm>
        </p:spPr>
      </p:pic>
      <p:sp>
        <p:nvSpPr>
          <p:cNvPr id="5" name="4 CuadroTexto"/>
          <p:cNvSpPr txBox="1"/>
          <p:nvPr/>
        </p:nvSpPr>
        <p:spPr>
          <a:xfrm>
            <a:off x="5076056" y="2852936"/>
            <a:ext cx="31683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/>
              <a:t>Deliciosas flores artesanas de chocolate fabricadas en Cieza por  la chocolatería Delicias de Cacao.</a:t>
            </a:r>
          </a:p>
          <a:p>
            <a:pPr algn="just"/>
            <a:endParaRPr lang="es-ES" dirty="0"/>
          </a:p>
          <a:p>
            <a:pPr algn="just"/>
            <a:endParaRPr lang="es-ES" dirty="0" smtClean="0"/>
          </a:p>
          <a:p>
            <a:pPr algn="just"/>
            <a:r>
              <a:rPr lang="es-ES" sz="3600" b="1" dirty="0" smtClean="0">
                <a:solidFill>
                  <a:srgbClr val="0070C0"/>
                </a:solidFill>
              </a:rPr>
              <a:t>Precio: 1,30 €</a:t>
            </a:r>
            <a:endParaRPr lang="es-E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PUROS DE CHOCOLATE</a:t>
            </a:r>
            <a:endParaRPr lang="es-ES" b="1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708920"/>
            <a:ext cx="3494567" cy="2620925"/>
          </a:xfrm>
        </p:spPr>
      </p:pic>
      <p:sp>
        <p:nvSpPr>
          <p:cNvPr id="5" name="4 CuadroTexto"/>
          <p:cNvSpPr txBox="1"/>
          <p:nvPr/>
        </p:nvSpPr>
        <p:spPr>
          <a:xfrm>
            <a:off x="5076056" y="2852936"/>
            <a:ext cx="31683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/>
              <a:t>Puros de chocolate con apariencia real, de la chocolatería Caprichos de Cacao.</a:t>
            </a:r>
            <a:endParaRPr lang="es-ES" b="1" dirty="0"/>
          </a:p>
          <a:p>
            <a:pPr algn="just"/>
            <a:endParaRPr lang="es-ES" dirty="0" smtClean="0"/>
          </a:p>
          <a:p>
            <a:pPr algn="just"/>
            <a:r>
              <a:rPr lang="es-ES" sz="3600" b="1" dirty="0" smtClean="0">
                <a:solidFill>
                  <a:srgbClr val="0070C0"/>
                </a:solidFill>
              </a:rPr>
              <a:t>Precio: 0,80 €</a:t>
            </a:r>
            <a:endParaRPr lang="es-E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23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dirty="0" smtClean="0"/>
              <a:t>CAJA DE LÁPICES DE CHOCOLATE CON LECHE</a:t>
            </a:r>
            <a:endParaRPr lang="es-ES" b="1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780928"/>
            <a:ext cx="3681445" cy="2761084"/>
          </a:xfrm>
        </p:spPr>
      </p:pic>
      <p:sp>
        <p:nvSpPr>
          <p:cNvPr id="4" name="3 CuadroTexto"/>
          <p:cNvSpPr txBox="1"/>
          <p:nvPr/>
        </p:nvSpPr>
        <p:spPr>
          <a:xfrm>
            <a:off x="5076056" y="2852936"/>
            <a:ext cx="3168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/>
              <a:t>No te confundas son lápices para comer y disfrutar, y no para escribir.</a:t>
            </a:r>
          </a:p>
          <a:p>
            <a:pPr algn="just"/>
            <a:endParaRPr lang="es-ES" dirty="0"/>
          </a:p>
          <a:p>
            <a:pPr algn="just"/>
            <a:endParaRPr lang="es-ES" dirty="0" smtClean="0"/>
          </a:p>
          <a:p>
            <a:pPr algn="just"/>
            <a:r>
              <a:rPr lang="es-ES" sz="3600" b="1" dirty="0" smtClean="0">
                <a:solidFill>
                  <a:srgbClr val="0070C0"/>
                </a:solidFill>
              </a:rPr>
              <a:t>Precio: 0,70 €</a:t>
            </a:r>
            <a:endParaRPr lang="es-E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75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BOLITAS DE CHOCOLATE</a:t>
            </a:r>
            <a:endParaRPr lang="es-ES" b="1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140968"/>
            <a:ext cx="3494567" cy="2620925"/>
          </a:xfrm>
        </p:spPr>
      </p:pic>
      <p:sp>
        <p:nvSpPr>
          <p:cNvPr id="6" name="5 CuadroTexto"/>
          <p:cNvSpPr txBox="1"/>
          <p:nvPr/>
        </p:nvSpPr>
        <p:spPr>
          <a:xfrm>
            <a:off x="5076056" y="2852936"/>
            <a:ext cx="3168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/>
              <a:t>Bolitas de chocolate blanco y chocolate con leche, están para comérselas.</a:t>
            </a:r>
          </a:p>
          <a:p>
            <a:pPr algn="just"/>
            <a:endParaRPr lang="es-ES" dirty="0"/>
          </a:p>
          <a:p>
            <a:pPr algn="just"/>
            <a:endParaRPr lang="es-ES" dirty="0" smtClean="0"/>
          </a:p>
          <a:p>
            <a:pPr algn="just"/>
            <a:r>
              <a:rPr lang="es-ES" sz="3600" b="1" dirty="0" smtClean="0">
                <a:solidFill>
                  <a:srgbClr val="0070C0"/>
                </a:solidFill>
              </a:rPr>
              <a:t>Precio: 1,80 €</a:t>
            </a:r>
            <a:endParaRPr lang="es-E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05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MARIQUITAS DE CHOCOLATE</a:t>
            </a:r>
            <a:endParaRPr lang="es-ES" b="1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996952"/>
            <a:ext cx="3585434" cy="2689076"/>
          </a:xfrm>
        </p:spPr>
      </p:pic>
      <p:sp>
        <p:nvSpPr>
          <p:cNvPr id="5" name="4 CuadroTexto"/>
          <p:cNvSpPr txBox="1"/>
          <p:nvPr/>
        </p:nvSpPr>
        <p:spPr>
          <a:xfrm>
            <a:off x="5076056" y="2852936"/>
            <a:ext cx="31683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Apetitosas mariquitas de chocolate, listas para disfrutarlas.</a:t>
            </a:r>
          </a:p>
          <a:p>
            <a:endParaRPr lang="es-ES" dirty="0"/>
          </a:p>
          <a:p>
            <a:endParaRPr lang="es-ES" dirty="0" smtClean="0"/>
          </a:p>
          <a:p>
            <a:r>
              <a:rPr lang="es-ES" sz="3600" b="1" dirty="0" smtClean="0">
                <a:solidFill>
                  <a:srgbClr val="0070C0"/>
                </a:solidFill>
              </a:rPr>
              <a:t>Precio por bolsa: 1,00 €</a:t>
            </a:r>
            <a:endParaRPr lang="es-E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74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dirty="0" smtClean="0"/>
              <a:t>CHUPA CHUPS DE COCOLATE</a:t>
            </a:r>
            <a:endParaRPr lang="es-ES" b="1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636912"/>
            <a:ext cx="3456384" cy="2592288"/>
          </a:xfrm>
        </p:spPr>
      </p:pic>
      <p:sp>
        <p:nvSpPr>
          <p:cNvPr id="5" name="4 CuadroTexto"/>
          <p:cNvSpPr txBox="1"/>
          <p:nvPr/>
        </p:nvSpPr>
        <p:spPr>
          <a:xfrm>
            <a:off x="5076056" y="2852936"/>
            <a:ext cx="31683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Apetitosas mariquitas de chocolate, listas para disfrutarlas.</a:t>
            </a:r>
          </a:p>
          <a:p>
            <a:endParaRPr lang="es-ES" dirty="0"/>
          </a:p>
          <a:p>
            <a:endParaRPr lang="es-ES" dirty="0" smtClean="0"/>
          </a:p>
          <a:p>
            <a:r>
              <a:rPr lang="es-ES" sz="3600" b="1" dirty="0" smtClean="0">
                <a:solidFill>
                  <a:srgbClr val="0070C0"/>
                </a:solidFill>
              </a:rPr>
              <a:t>Precio por bolsa: 1,60 €</a:t>
            </a:r>
            <a:endParaRPr lang="es-E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84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dirty="0" smtClean="0"/>
              <a:t>ACEITUNA MOLLAR DE CIEZA</a:t>
            </a:r>
            <a:endParaRPr lang="es-ES" b="1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636912"/>
            <a:ext cx="1287289" cy="2645114"/>
          </a:xfrm>
        </p:spPr>
      </p:pic>
      <p:sp>
        <p:nvSpPr>
          <p:cNvPr id="5" name="4 CuadroTexto"/>
          <p:cNvSpPr txBox="1"/>
          <p:nvPr/>
        </p:nvSpPr>
        <p:spPr>
          <a:xfrm>
            <a:off x="4860032" y="2852936"/>
            <a:ext cx="3384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La aceituna típica de Cieza,  no te dejará indiferente. Tarro de 250 gr.</a:t>
            </a:r>
          </a:p>
          <a:p>
            <a:endParaRPr lang="es-ES" dirty="0"/>
          </a:p>
          <a:p>
            <a:endParaRPr lang="es-ES" dirty="0"/>
          </a:p>
          <a:p>
            <a:endParaRPr lang="es-ES" dirty="0" smtClean="0"/>
          </a:p>
          <a:p>
            <a:r>
              <a:rPr lang="es-ES" sz="3600" b="1" dirty="0" smtClean="0">
                <a:solidFill>
                  <a:srgbClr val="0070C0"/>
                </a:solidFill>
              </a:rPr>
              <a:t>Precio: 1,17 €</a:t>
            </a:r>
            <a:endParaRPr lang="es-E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75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ALTRAMUCES</a:t>
            </a:r>
            <a:endParaRPr lang="es-ES" b="1" dirty="0"/>
          </a:p>
        </p:txBody>
      </p:sp>
      <p:pic>
        <p:nvPicPr>
          <p:cNvPr id="4" name="Picture 5" descr="2803201212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lum bright="-18000" contras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7470" y="2636913"/>
            <a:ext cx="2206487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076056" y="2852936"/>
            <a:ext cx="31683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Con forma redondeada y </a:t>
            </a:r>
            <a:r>
              <a:rPr lang="es-ES" dirty="0" smtClean="0"/>
              <a:t>aplanada </a:t>
            </a:r>
            <a:r>
              <a:rPr lang="es-ES" dirty="0"/>
              <a:t> </a:t>
            </a:r>
            <a:r>
              <a:rPr lang="es-ES" dirty="0" smtClean="0"/>
              <a:t>y de </a:t>
            </a:r>
            <a:r>
              <a:rPr lang="es-ES" dirty="0"/>
              <a:t>color </a:t>
            </a:r>
            <a:r>
              <a:rPr lang="es-ES" dirty="0" smtClean="0"/>
              <a:t>amarillento, </a:t>
            </a:r>
            <a:r>
              <a:rPr lang="es-ES" dirty="0"/>
              <a:t>el altramuz, </a:t>
            </a:r>
            <a:r>
              <a:rPr lang="es-ES" dirty="0" smtClean="0"/>
              <a:t>es </a:t>
            </a:r>
            <a:r>
              <a:rPr lang="es-ES" dirty="0"/>
              <a:t>un perfecto </a:t>
            </a:r>
            <a:r>
              <a:rPr lang="es-ES" dirty="0" smtClean="0"/>
              <a:t>aperitivo.</a:t>
            </a:r>
            <a:endParaRPr lang="es-ES" dirty="0"/>
          </a:p>
          <a:p>
            <a:endParaRPr lang="es-ES" dirty="0" smtClean="0"/>
          </a:p>
          <a:p>
            <a:r>
              <a:rPr lang="es-ES" sz="3600" b="1" dirty="0" smtClean="0">
                <a:solidFill>
                  <a:srgbClr val="0070C0"/>
                </a:solidFill>
              </a:rPr>
              <a:t>Precio: 0,81 €</a:t>
            </a:r>
            <a:endParaRPr lang="es-E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37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MELOCOTÓN EN ALMÍBAR</a:t>
            </a:r>
            <a:endParaRPr lang="es-ES" b="1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068960"/>
            <a:ext cx="1758357" cy="1775941"/>
          </a:xfrm>
        </p:spPr>
      </p:pic>
      <p:sp>
        <p:nvSpPr>
          <p:cNvPr id="5" name="4 CuadroTexto"/>
          <p:cNvSpPr txBox="1"/>
          <p:nvPr/>
        </p:nvSpPr>
        <p:spPr>
          <a:xfrm>
            <a:off x="5076056" y="2852936"/>
            <a:ext cx="3168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Nuestra tierra es famosa por nuestros exquisitos melocotones que aquí presentamos en almíbar.</a:t>
            </a:r>
            <a:endParaRPr lang="es-ES" b="1" dirty="0"/>
          </a:p>
          <a:p>
            <a:endParaRPr lang="es-ES" b="1" dirty="0"/>
          </a:p>
          <a:p>
            <a:endParaRPr lang="es-ES" dirty="0" smtClean="0"/>
          </a:p>
          <a:p>
            <a:r>
              <a:rPr lang="es-ES" sz="3600" b="1" dirty="0" smtClean="0">
                <a:solidFill>
                  <a:srgbClr val="0070C0"/>
                </a:solidFill>
              </a:rPr>
              <a:t>Precio: 3,99 €</a:t>
            </a:r>
            <a:endParaRPr lang="es-E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22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ALMENDRAS GARRAPIÑADAS</a:t>
            </a:r>
            <a:endParaRPr lang="es-ES" b="1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3" y="2780928"/>
            <a:ext cx="2661483" cy="2736304"/>
          </a:xfrm>
        </p:spPr>
      </p:pic>
      <p:sp>
        <p:nvSpPr>
          <p:cNvPr id="6" name="5 CuadroTexto"/>
          <p:cNvSpPr txBox="1"/>
          <p:nvPr/>
        </p:nvSpPr>
        <p:spPr>
          <a:xfrm>
            <a:off x="4283968" y="2636912"/>
            <a:ext cx="35283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/>
              <a:t>Están </a:t>
            </a:r>
            <a:r>
              <a:rPr lang="es-ES" b="1" dirty="0"/>
              <a:t>fabricadas con las mejores almendras, y con un proceso de fabricación lento para poder disfrutar de su punto justo de tostado y de una capa de caramelo brillante que te incita a probarlas</a:t>
            </a:r>
            <a:r>
              <a:rPr lang="es-ES" b="1" dirty="0" smtClean="0"/>
              <a:t>.</a:t>
            </a:r>
          </a:p>
          <a:p>
            <a:pPr algn="just"/>
            <a:endParaRPr lang="es-ES" b="1" dirty="0" smtClean="0"/>
          </a:p>
          <a:p>
            <a:pPr algn="just"/>
            <a:r>
              <a:rPr lang="es-ES" sz="3600" b="1" dirty="0" smtClean="0">
                <a:solidFill>
                  <a:srgbClr val="0070C0"/>
                </a:solidFill>
              </a:rPr>
              <a:t>Precio: 1,41 €</a:t>
            </a:r>
            <a:endParaRPr lang="es-E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86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PIPAS GARRAPIÑADAS</a:t>
            </a:r>
            <a:endParaRPr lang="es-ES" b="1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2646575"/>
            <a:ext cx="2520280" cy="2622730"/>
          </a:xfrm>
        </p:spPr>
      </p:pic>
      <p:sp>
        <p:nvSpPr>
          <p:cNvPr id="5" name="4 CuadroTexto"/>
          <p:cNvSpPr txBox="1"/>
          <p:nvPr/>
        </p:nvSpPr>
        <p:spPr>
          <a:xfrm>
            <a:off x="4283968" y="2636912"/>
            <a:ext cx="35283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Una </a:t>
            </a:r>
            <a:r>
              <a:rPr lang="es-ES" dirty="0"/>
              <a:t>delicia que deja sin palabras a cuantos </a:t>
            </a:r>
            <a:r>
              <a:rPr lang="es-ES" dirty="0" smtClean="0"/>
              <a:t>las prueban. Con </a:t>
            </a:r>
            <a:r>
              <a:rPr lang="es-ES" dirty="0"/>
              <a:t>pipas y azúcar como únicos ingredientes llega a ser un vicio para los acostumbrados a comprarlos.</a:t>
            </a:r>
          </a:p>
          <a:p>
            <a:pPr algn="just"/>
            <a:endParaRPr lang="es-ES" dirty="0" smtClean="0"/>
          </a:p>
          <a:p>
            <a:pPr algn="just"/>
            <a:r>
              <a:rPr lang="es-ES" sz="3600" b="1" dirty="0" smtClean="0">
                <a:solidFill>
                  <a:srgbClr val="0070C0"/>
                </a:solidFill>
              </a:rPr>
              <a:t>Precio: 1,30 €</a:t>
            </a:r>
            <a:endParaRPr lang="es-E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6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PIARDÍAS DE ABARÁN</a:t>
            </a:r>
            <a:endParaRPr lang="es-ES" b="1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2636912"/>
            <a:ext cx="3179603" cy="2952328"/>
          </a:xfrm>
        </p:spPr>
      </p:pic>
      <p:sp>
        <p:nvSpPr>
          <p:cNvPr id="8" name="7 CuadroTexto"/>
          <p:cNvSpPr txBox="1"/>
          <p:nvPr/>
        </p:nvSpPr>
        <p:spPr>
          <a:xfrm>
            <a:off x="4644008" y="2780928"/>
            <a:ext cx="31683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Son caramelos artesanos, elaborados casi al completo con agua, azúcar y glucosa, y se caracterizan por llevar una avellana en el centro del caramelo.</a:t>
            </a:r>
          </a:p>
          <a:p>
            <a:r>
              <a:rPr lang="es-ES" b="1" dirty="0"/>
              <a:t>Estos caramelos son típicos de </a:t>
            </a:r>
            <a:r>
              <a:rPr lang="es-ES" b="1" dirty="0" err="1"/>
              <a:t>Abarán</a:t>
            </a:r>
            <a:endParaRPr lang="es-ES" b="1" dirty="0"/>
          </a:p>
          <a:p>
            <a:pPr algn="just"/>
            <a:endParaRPr lang="es-ES" dirty="0" smtClean="0"/>
          </a:p>
          <a:p>
            <a:pPr algn="just"/>
            <a:r>
              <a:rPr lang="es-ES" sz="3600" b="1" dirty="0" smtClean="0">
                <a:solidFill>
                  <a:srgbClr val="0070C0"/>
                </a:solidFill>
              </a:rPr>
              <a:t>Precio: 1,54 €</a:t>
            </a:r>
            <a:endParaRPr lang="es-E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60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ARROPE Y CALABAZATE</a:t>
            </a:r>
            <a:endParaRPr lang="es-ES" b="1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2708920"/>
            <a:ext cx="2543437" cy="2743223"/>
          </a:xfrm>
        </p:spPr>
      </p:pic>
      <p:sp>
        <p:nvSpPr>
          <p:cNvPr id="6" name="5 CuadroTexto"/>
          <p:cNvSpPr txBox="1"/>
          <p:nvPr/>
        </p:nvSpPr>
        <p:spPr>
          <a:xfrm>
            <a:off x="4637825" y="2492896"/>
            <a:ext cx="31683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Un dulce típico de la Región de Murcia que en los últimos tiempos se está</a:t>
            </a:r>
            <a:r>
              <a:rPr lang="es-ES" dirty="0"/>
              <a:t> </a:t>
            </a:r>
            <a:r>
              <a:rPr lang="es-ES" b="1" dirty="0" smtClean="0"/>
              <a:t>ganando </a:t>
            </a:r>
            <a:r>
              <a:rPr lang="es-ES" b="1" dirty="0"/>
              <a:t>un hueco dentro de las cocinas e muchos restaurantes, está siendo utilizado para entrantes; con quesos o patés, y para postres con frutas o helados</a:t>
            </a:r>
            <a:r>
              <a:rPr lang="es-ES" b="1" dirty="0" smtClean="0"/>
              <a:t> </a:t>
            </a:r>
            <a:endParaRPr lang="es-ES" b="1" dirty="0"/>
          </a:p>
          <a:p>
            <a:pPr algn="just"/>
            <a:endParaRPr lang="es-ES" dirty="0" smtClean="0"/>
          </a:p>
          <a:p>
            <a:pPr algn="just"/>
            <a:r>
              <a:rPr lang="es-ES" sz="3600" b="1" dirty="0" smtClean="0">
                <a:solidFill>
                  <a:srgbClr val="0070C0"/>
                </a:solidFill>
              </a:rPr>
              <a:t>Precio: 2,72 €</a:t>
            </a:r>
            <a:endParaRPr lang="es-E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633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/>
              <a:t>PAN DE HIGO</a:t>
            </a: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2636912"/>
            <a:ext cx="3600399" cy="2977205"/>
          </a:xfrm>
        </p:spPr>
      </p:pic>
      <p:sp>
        <p:nvSpPr>
          <p:cNvPr id="5" name="4 CuadroTexto"/>
          <p:cNvSpPr txBox="1"/>
          <p:nvPr/>
        </p:nvSpPr>
        <p:spPr>
          <a:xfrm>
            <a:off x="5076056" y="2492895"/>
            <a:ext cx="31683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El Pan de </a:t>
            </a:r>
            <a:r>
              <a:rPr lang="es-ES" b="1" dirty="0" smtClean="0"/>
              <a:t>Higo tiene </a:t>
            </a:r>
            <a:r>
              <a:rPr lang="es-ES" b="1" dirty="0"/>
              <a:t>un sabor muy murciano y recuerda a los olores de nuestra tierra.</a:t>
            </a:r>
          </a:p>
          <a:p>
            <a:r>
              <a:rPr lang="es-ES" b="1" dirty="0"/>
              <a:t>Para su elaboración, además de higos y almendras, se utiliza anís, canela, harina y anís en grano.</a:t>
            </a:r>
          </a:p>
          <a:p>
            <a:pPr algn="just"/>
            <a:endParaRPr lang="es-ES" dirty="0" smtClean="0"/>
          </a:p>
          <a:p>
            <a:pPr algn="just"/>
            <a:r>
              <a:rPr lang="es-ES" sz="3600" b="1" dirty="0" smtClean="0">
                <a:solidFill>
                  <a:srgbClr val="0070C0"/>
                </a:solidFill>
              </a:rPr>
              <a:t>Precio: 2,51 €</a:t>
            </a:r>
            <a:endParaRPr lang="es-E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56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210</TotalTime>
  <Words>479</Words>
  <Application>Microsoft Office PowerPoint</Application>
  <PresentationFormat>Presentación en pantalla (4:3)</PresentationFormat>
  <Paragraphs>77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Austin</vt:lpstr>
      <vt:lpstr>CATÁLOGO COMERCIAL </vt:lpstr>
      <vt:lpstr>ACEITUNA MOLLAR DE CIEZA</vt:lpstr>
      <vt:lpstr>ALTRAMUCES</vt:lpstr>
      <vt:lpstr>MELOCOTÓN EN ALMÍBAR</vt:lpstr>
      <vt:lpstr>ALMENDRAS GARRAPIÑADAS</vt:lpstr>
      <vt:lpstr>PIPAS GARRAPIÑADAS</vt:lpstr>
      <vt:lpstr>PIARDÍAS DE ABARÁN</vt:lpstr>
      <vt:lpstr>ARROPE Y CALABAZATE</vt:lpstr>
      <vt:lpstr>PAN DE HIGO</vt:lpstr>
      <vt:lpstr>MERMELADA DE NARANJA</vt:lpstr>
      <vt:lpstr>MERMELADA DE TOMATE</vt:lpstr>
      <vt:lpstr>FLORES ARTESANAS DE CHOCOLATE</vt:lpstr>
      <vt:lpstr>PUROS DE CHOCOLATE</vt:lpstr>
      <vt:lpstr>CAJA DE LÁPICES DE CHOCOLATE CON LECHE</vt:lpstr>
      <vt:lpstr>BOLITAS DE CHOCOLATE</vt:lpstr>
      <vt:lpstr>MARIQUITAS DE CHOCOLATE</vt:lpstr>
      <vt:lpstr>CHUPA CHUPS DE COCOLATE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mjesus</dc:creator>
  <cp:lastModifiedBy>mjesus</cp:lastModifiedBy>
  <cp:revision>23</cp:revision>
  <dcterms:created xsi:type="dcterms:W3CDTF">2013-03-12T10:58:37Z</dcterms:created>
  <dcterms:modified xsi:type="dcterms:W3CDTF">2013-03-16T09:38:34Z</dcterms:modified>
</cp:coreProperties>
</file>