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059C-7716-4CA6-AA3C-9F59ED9D5CE8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2BF2F-FDFB-4F94-B537-ED36249211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2BF2F-FDFB-4F94-B537-ED36249211A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3819734" cy="1008112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/>
                <a:latin typeface="Arial Black" pitchFamily="34" charset="0"/>
              </a:rPr>
              <a:t>Catálogo</a:t>
            </a:r>
            <a:endParaRPr lang="es-ES" sz="5400" b="1" dirty="0">
              <a:effectLst/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3816424" cy="1008112"/>
          </a:xfrm>
        </p:spPr>
        <p:txBody>
          <a:bodyPr>
            <a:noAutofit/>
          </a:bodyPr>
          <a:lstStyle/>
          <a:p>
            <a:r>
              <a:rPr lang="es-ES" sz="4800" b="1" dirty="0" err="1" smtClean="0">
                <a:latin typeface="Script MT Bold" pitchFamily="66" charset="0"/>
              </a:rPr>
              <a:t>Midea</a:t>
            </a:r>
            <a:r>
              <a:rPr lang="es-ES" sz="4800" b="1" dirty="0" smtClean="0">
                <a:latin typeface="Script MT Bold" pitchFamily="66" charset="0"/>
              </a:rPr>
              <a:t> </a:t>
            </a:r>
            <a:r>
              <a:rPr lang="es-ES" sz="4800" b="1" dirty="0" err="1" smtClean="0">
                <a:latin typeface="Script MT Bold" pitchFamily="66" charset="0"/>
              </a:rPr>
              <a:t>S.Coop</a:t>
            </a:r>
            <a:endParaRPr lang="es-ES" sz="4800" b="1" dirty="0">
              <a:latin typeface="Script MT Bold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306896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Times New Roman" pitchFamily="18" charset="0"/>
                <a:cs typeface="Times New Roman" pitchFamily="18" charset="0"/>
              </a:rPr>
              <a:t>Colegio Nuestra Señora de Covadonga</a:t>
            </a:r>
            <a:endParaRPr lang="es-E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Logo Mid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952" y="548680"/>
            <a:ext cx="2233419" cy="1730286"/>
          </a:xfrm>
          <a:prstGeom prst="rect">
            <a:avLst/>
          </a:prstGeom>
        </p:spPr>
      </p:pic>
      <p:pic>
        <p:nvPicPr>
          <p:cNvPr id="9" name="8 Imagen" descr="Imagen Cooperativa Pu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384042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latin typeface="Arial Black" pitchFamily="34" charset="0"/>
              </a:rPr>
              <a:t>Queso Tres Leches “Tierra de </a:t>
            </a:r>
            <a:r>
              <a:rPr lang="es-ES" sz="4000" dirty="0" err="1" smtClean="0">
                <a:latin typeface="Arial Black" pitchFamily="34" charset="0"/>
              </a:rPr>
              <a:t>Tineo</a:t>
            </a:r>
            <a:r>
              <a:rPr lang="es-ES" sz="4000" dirty="0" smtClean="0">
                <a:latin typeface="Arial Black" pitchFamily="34" charset="0"/>
              </a:rPr>
              <a:t>”</a:t>
            </a:r>
            <a:endParaRPr lang="es-ES" sz="4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Elaborado con leche de cabra, oveja y vaca.</a:t>
            </a:r>
          </a:p>
          <a:p>
            <a:pPr>
              <a:buNone/>
            </a:pPr>
            <a:r>
              <a:rPr lang="es-ES" dirty="0" smtClean="0"/>
              <a:t>Peso: 400g Precio: 5.00€ Ref.ALIM-Q-12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8194" name="Picture 2" descr="C:\Users\Luis\Desktop\Cosas para EJE\Imagenes para catalogo EJE\Queso Tierra de Tin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480182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Arial Black" pitchFamily="34" charset="0"/>
              </a:rPr>
              <a:t>Patés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000" dirty="0" smtClean="0"/>
              <a:t>- </a:t>
            </a:r>
            <a:r>
              <a:rPr lang="es-ES" sz="3000" u="sng" dirty="0" smtClean="0"/>
              <a:t>De Centollo</a:t>
            </a:r>
            <a:r>
              <a:rPr lang="es-ES" sz="3000" dirty="0" smtClean="0"/>
              <a:t> Precio:2.60€ Ref.ALIM-PAT-13</a:t>
            </a:r>
          </a:p>
          <a:p>
            <a:pPr>
              <a:buNone/>
            </a:pPr>
            <a:r>
              <a:rPr lang="es-ES" sz="3000" dirty="0" smtClean="0"/>
              <a:t>- </a:t>
            </a:r>
            <a:r>
              <a:rPr lang="es-ES" sz="3000" u="sng" dirty="0" smtClean="0"/>
              <a:t>De Cabracho</a:t>
            </a:r>
            <a:r>
              <a:rPr lang="es-ES" sz="3000" dirty="0" smtClean="0"/>
              <a:t> Precio:2.30€ Ref.ALIM-PAT-14</a:t>
            </a:r>
          </a:p>
          <a:p>
            <a:pPr>
              <a:buNone/>
            </a:pPr>
            <a:r>
              <a:rPr lang="es-ES" sz="3000" dirty="0" smtClean="0"/>
              <a:t>- </a:t>
            </a:r>
            <a:r>
              <a:rPr lang="es-ES" sz="3000" u="sng" dirty="0" smtClean="0"/>
              <a:t>De Cabrales</a:t>
            </a:r>
            <a:r>
              <a:rPr lang="es-ES" sz="3000" dirty="0" smtClean="0"/>
              <a:t> Precio: 2.30€ Ref.ALIM-PAT-15</a:t>
            </a:r>
          </a:p>
          <a:p>
            <a:pPr>
              <a:buNone/>
            </a:pPr>
            <a:r>
              <a:rPr lang="es-ES" sz="3000" dirty="0" smtClean="0"/>
              <a:t>- </a:t>
            </a:r>
            <a:r>
              <a:rPr lang="es-ES" sz="3000" u="sng" dirty="0" smtClean="0"/>
              <a:t>De Oricios</a:t>
            </a:r>
            <a:r>
              <a:rPr lang="es-ES" sz="3000" dirty="0" smtClean="0"/>
              <a:t> Precio: 4.30€ Ref.ALIM-PAT-16</a:t>
            </a:r>
          </a:p>
          <a:p>
            <a:pPr>
              <a:buNone/>
            </a:pPr>
            <a:r>
              <a:rPr lang="es-ES" sz="3000" dirty="0" smtClean="0"/>
              <a:t>- </a:t>
            </a:r>
            <a:r>
              <a:rPr lang="es-ES" sz="3000" u="sng" dirty="0" smtClean="0"/>
              <a:t>De Bogavante </a:t>
            </a:r>
            <a:r>
              <a:rPr lang="es-ES" sz="3000" dirty="0" smtClean="0"/>
              <a:t>Precio: 3.70€ Ref.ALIM-PAT-17</a:t>
            </a:r>
            <a:endParaRPr lang="es-ES" sz="3000" dirty="0"/>
          </a:p>
        </p:txBody>
      </p:sp>
      <p:pic>
        <p:nvPicPr>
          <p:cNvPr id="9218" name="Picture 2" descr="C:\Users\Luis\Desktop\Cosas para EJE\Imagenes para catalogo EJE\Paté de Cabr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2924628" cy="244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Arial Black" pitchFamily="34" charset="0"/>
              </a:rPr>
              <a:t>Mermeladas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- De Sidra, Castaña, Manzana, Manzana con Frutas del Bosque, Compota Asturiana, Chocolate y Manzana, y Manzana sin Azúcar.</a:t>
            </a:r>
          </a:p>
          <a:p>
            <a:pPr>
              <a:buNone/>
            </a:pPr>
            <a:r>
              <a:rPr lang="es-ES" sz="2800" dirty="0" smtClean="0"/>
              <a:t>- Peso: 275g Precio:2.50€ Ref.ALIM-MER-17 a 23</a:t>
            </a:r>
            <a:endParaRPr lang="es-ES" sz="2800" dirty="0"/>
          </a:p>
        </p:txBody>
      </p:sp>
      <p:pic>
        <p:nvPicPr>
          <p:cNvPr id="10243" name="Picture 3" descr="C:\Users\Luis\Desktop\Cosas para EJE\Imagenes para catalogo EJE\Mermeladas VillaMe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13520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800" dirty="0" smtClean="0">
                <a:latin typeface="Arial Black" pitchFamily="34" charset="0"/>
              </a:rPr>
              <a:t>Carajitos del Profesor – Salas</a:t>
            </a:r>
            <a:endParaRPr lang="es-ES" sz="38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Elaborados con avellanas, clara de huevo y azúcar.</a:t>
            </a:r>
          </a:p>
          <a:p>
            <a:pPr>
              <a:buNone/>
            </a:pPr>
            <a:r>
              <a:rPr lang="es-ES" dirty="0" smtClean="0"/>
              <a:t>- Cartucho de 12 unidades.</a:t>
            </a:r>
          </a:p>
          <a:p>
            <a:pPr>
              <a:buNone/>
            </a:pPr>
            <a:r>
              <a:rPr lang="es-ES" dirty="0" smtClean="0"/>
              <a:t>Precio: 7.00€ Ref.ALIM-DUL-30</a:t>
            </a:r>
            <a:endParaRPr lang="es-ES" dirty="0"/>
          </a:p>
        </p:txBody>
      </p:sp>
      <p:pic>
        <p:nvPicPr>
          <p:cNvPr id="11266" name="Picture 2" descr="C:\Users\Luis\Desktop\Cosas para EJE\Imagenes para catalogo EJE\Carajitos del Profesor Sa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8570"/>
            <a:ext cx="2827209" cy="280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err="1" smtClean="0">
                <a:latin typeface="Arial Black" pitchFamily="34" charset="0"/>
              </a:rPr>
              <a:t>Casadielles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Elaboradas a base de harina, margarina, nuez, azúcar, avellana y sal.</a:t>
            </a:r>
          </a:p>
          <a:p>
            <a:pPr>
              <a:buNone/>
            </a:pPr>
            <a:r>
              <a:rPr lang="es-ES" dirty="0" smtClean="0"/>
              <a:t>- Precio: 1 docena: 8.70€</a:t>
            </a:r>
          </a:p>
          <a:p>
            <a:pPr>
              <a:buNone/>
            </a:pPr>
            <a:r>
              <a:rPr lang="es-ES" dirty="0" smtClean="0"/>
              <a:t>  ½ docena: 5.00€</a:t>
            </a:r>
          </a:p>
          <a:p>
            <a:pPr>
              <a:buNone/>
            </a:pPr>
            <a:r>
              <a:rPr lang="es-ES" dirty="0" smtClean="0"/>
              <a:t>  Ref.ALIM-DUL-31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2290" name="Picture 2" descr="C:\Users\Luis\Desktop\Cosas para EJE\Imagenes para catalogo EJE\Casadielles Tierra Ast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3540249" cy="2449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Arial Black" pitchFamily="34" charset="0"/>
              </a:rPr>
              <a:t>Producción Propia</a:t>
            </a:r>
            <a:endParaRPr lang="es-ES" sz="8000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Aquí os mostramos la producción de productos elaborados por nosotros.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200" dirty="0" smtClean="0">
                <a:latin typeface="Arial Black" pitchFamily="34" charset="0"/>
              </a:rPr>
              <a:t>Pulseras de Nudo Corredizo</a:t>
            </a:r>
            <a:endParaRPr lang="es-ES" sz="4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Pulseras modernas, para todos los géneros y edades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- Precio: 1€ Ref.PUL-01</a:t>
            </a:r>
            <a:endParaRPr lang="es-ES" dirty="0"/>
          </a:p>
        </p:txBody>
      </p:sp>
      <p:pic>
        <p:nvPicPr>
          <p:cNvPr id="13314" name="Picture 2" descr="C:\Users\Luis\Desktop\Cosas para EJE\Fotos Pulseras EJE\canon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3995936" cy="299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Arial Black" pitchFamily="34" charset="0"/>
              </a:rPr>
              <a:t>Pulseras de caucho</a:t>
            </a:r>
            <a:endParaRPr lang="es-ES" sz="54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Pulseras modernas, exclusivas para mujer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- Precio: 6.50€ Ref.PUL-02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4338" name="Picture 2" descr="C:\Users\Luis\Desktop\Cosas para EJE\Fotos Pulseras EJE\canon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3672408" cy="275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Arial Black" pitchFamily="34" charset="0"/>
              </a:rPr>
              <a:t>Pulseras de hilo</a:t>
            </a:r>
            <a:endParaRPr lang="es-ES" sz="66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Pulseras de varios colores, con abalorios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- Precio: Hilo, Sin Abalorio:1€ Ref.PUL-03</a:t>
            </a:r>
          </a:p>
          <a:p>
            <a:pPr>
              <a:buNone/>
            </a:pPr>
            <a:r>
              <a:rPr lang="es-ES" dirty="0" smtClean="0"/>
              <a:t>Con Abalorio Pequeño: 1.50€ Ref.PUL-04</a:t>
            </a:r>
          </a:p>
          <a:p>
            <a:pPr>
              <a:buNone/>
            </a:pPr>
            <a:r>
              <a:rPr lang="es-ES" dirty="0" smtClean="0"/>
              <a:t>Con Abalorio Grande: 2.00€ Ref.PUL-05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5362" name="Picture 2" descr="C:\Users\Luis\Desktop\Cosas para EJE\Fotos Pulseras EJE\canon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b="1" dirty="0" smtClean="0">
                <a:effectLst/>
                <a:latin typeface="Arial Black" pitchFamily="34" charset="0"/>
              </a:rPr>
              <a:t>Chorizos</a:t>
            </a:r>
            <a:endParaRPr lang="es-ES" sz="7200" b="1" dirty="0">
              <a:effectLst/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</a:t>
            </a:r>
            <a:r>
              <a:rPr lang="es-ES" u="sng" dirty="0" smtClean="0"/>
              <a:t>De Avestruz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200g Precio: 3.80€ Ref.ALIM-EMB-01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-</a:t>
            </a:r>
            <a:r>
              <a:rPr lang="es-ES" u="sng" dirty="0" smtClean="0"/>
              <a:t>De Ciervo, Jabalí o Toro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300g Precio: 5.05€ Ref.ALIM-EMB-02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7" name="Picture 3" descr="C:\Users\Luis\Desktop\Cosas para EJE\Imagenes para catalogo EJE\Chorizo Criven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4608512" cy="219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Arial Black" pitchFamily="34" charset="0"/>
              </a:rPr>
              <a:t>Salchichones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De Avestruz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200g Precio:4.30€ Ref.ALIM-EMB-03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De Ciervo, Jabalí o Toro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350g Precio: 6.15€ Ref.ALIM-EMB-04</a:t>
            </a:r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2050" name="Picture 2" descr="C:\Users\Luis\Desktop\Cosas para EJE\Imagenes para catalogo EJE\Salchichón Jabali Criven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2736303" cy="208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>
                <a:latin typeface="Arial Black" pitchFamily="34" charset="0"/>
              </a:rPr>
              <a:t>Longaniza extra “Alto Aller”</a:t>
            </a:r>
            <a:endParaRPr lang="es-ES" sz="4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Longaniza casera elaborada a base de carne de cerdo y ternera.</a:t>
            </a:r>
          </a:p>
          <a:p>
            <a:pPr>
              <a:buNone/>
            </a:pPr>
            <a:r>
              <a:rPr lang="es-ES" dirty="0" smtClean="0"/>
              <a:t>- Peso: 320g Precio:5.00€ Ref.ALIM-EMB-05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074" name="Picture 2" descr="C:\Users\Luis\Desktop\Cosas para EJE\Imagenes para catalogo EJE\Longaniza Alto 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3816424" cy="233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 smtClean="0">
                <a:latin typeface="Arial Black" pitchFamily="34" charset="0"/>
              </a:rPr>
              <a:t>Fabes</a:t>
            </a:r>
            <a:endParaRPr lang="es-ES" sz="7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Con Almejas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430g Precio: 4.10€ Ref.ALIM-EMB-06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- </a:t>
            </a:r>
            <a:r>
              <a:rPr lang="es-ES" u="sng" dirty="0" smtClean="0"/>
              <a:t>Con Marisco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Peso: 430g Precio: 4.70€ Ref.ALIM-EMB-07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6386" name="Picture 2" descr="C:\Users\Luis\Desktop\Cosas para EJE\Imagenes para catalogo EJE\Fabes 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709045" cy="23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200" dirty="0" smtClean="0">
                <a:latin typeface="Arial Black" pitchFamily="34" charset="0"/>
              </a:rPr>
              <a:t>Queso </a:t>
            </a:r>
            <a:r>
              <a:rPr lang="es-ES" sz="4200" dirty="0" err="1" smtClean="0">
                <a:latin typeface="Arial Black" pitchFamily="34" charset="0"/>
              </a:rPr>
              <a:t>SemiAzul</a:t>
            </a:r>
            <a:r>
              <a:rPr lang="es-ES" sz="4200" dirty="0" smtClean="0">
                <a:latin typeface="Arial Black" pitchFamily="34" charset="0"/>
              </a:rPr>
              <a:t> “La Peral”</a:t>
            </a:r>
            <a:endParaRPr lang="es-ES" sz="4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Elaborado con leche de vaca frisona.</a:t>
            </a:r>
          </a:p>
          <a:p>
            <a:pPr>
              <a:buNone/>
            </a:pPr>
            <a:r>
              <a:rPr lang="es-ES" dirty="0" smtClean="0"/>
              <a:t>Peso: 450g Precio: 6.35€ Ref.ALIM-Q-08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098" name="Picture 2" descr="C:\Users\Luis\Desktop\Cosas para EJE\Imagenes para catalogo EJE\Queso semi azul La P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3737992" cy="373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Arial Black" pitchFamily="34" charset="0"/>
              </a:rPr>
              <a:t>Queso “Tres Oscos”</a:t>
            </a:r>
            <a:endParaRPr lang="es-ES" sz="54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-Elaborado con leche de vaca.</a:t>
            </a:r>
          </a:p>
          <a:p>
            <a:pPr>
              <a:buNone/>
            </a:pPr>
            <a:r>
              <a:rPr lang="es-ES" dirty="0" smtClean="0"/>
              <a:t>Peso:750g Precio:8.75€ Ref.ALIM-Q-09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122" name="Picture 2" descr="C:\Users\Luis\Desktop\Cosas para EJE\Imagenes para catalogo EJE\Queso tres os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464496" cy="376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400" dirty="0" smtClean="0">
                <a:latin typeface="Arial Black" pitchFamily="34" charset="0"/>
              </a:rPr>
              <a:t>Queso Puro de </a:t>
            </a:r>
            <a:r>
              <a:rPr lang="es-ES" sz="3400" dirty="0" err="1" smtClean="0">
                <a:latin typeface="Arial Black" pitchFamily="34" charset="0"/>
              </a:rPr>
              <a:t>Oveja“La</a:t>
            </a:r>
            <a:r>
              <a:rPr lang="es-ES" sz="3400" dirty="0" smtClean="0">
                <a:latin typeface="Arial Black" pitchFamily="34" charset="0"/>
              </a:rPr>
              <a:t> Collada”</a:t>
            </a:r>
            <a:endParaRPr lang="es-ES" sz="34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Elaborado 100% con leche pura de oveja.</a:t>
            </a:r>
          </a:p>
          <a:p>
            <a:pPr>
              <a:buNone/>
            </a:pPr>
            <a:r>
              <a:rPr lang="es-ES" dirty="0" smtClean="0"/>
              <a:t>Peso: 600g Precio: 9.90€ Ref.ALIM-Q-10</a:t>
            </a:r>
            <a:endParaRPr lang="es-ES" dirty="0"/>
          </a:p>
        </p:txBody>
      </p:sp>
      <p:pic>
        <p:nvPicPr>
          <p:cNvPr id="6146" name="Picture 2" descr="C:\Users\Luis\Desktop\Cosas para EJE\Imagenes para catalogo EJE\Queso La Colla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566442" cy="344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Queso Puro de Cabra “Cuevas del Mar” - </a:t>
            </a:r>
            <a:r>
              <a:rPr lang="es-ES" dirty="0" err="1" smtClean="0">
                <a:latin typeface="Arial Black" pitchFamily="34" charset="0"/>
              </a:rPr>
              <a:t>Llanes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 Elaborado artesanalmente con leche pasteurizada de cabra.</a:t>
            </a:r>
          </a:p>
          <a:p>
            <a:pPr>
              <a:buNone/>
            </a:pPr>
            <a:r>
              <a:rPr lang="es-ES" dirty="0" smtClean="0"/>
              <a:t>Peso: 550g Precio: 8.25€ Ref.ALIM-Q-11</a:t>
            </a:r>
          </a:p>
        </p:txBody>
      </p:sp>
      <p:pic>
        <p:nvPicPr>
          <p:cNvPr id="7170" name="Picture 2" descr="C:\Users\Luis\Desktop\Cosas para EJE\Imagenes para catalogo EJE\Queso puro de Cabra Cuevas del 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3997850" cy="2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</TotalTime>
  <Words>453</Words>
  <Application>Microsoft Office PowerPoint</Application>
  <PresentationFormat>Presentación en pantalla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Fundición</vt:lpstr>
      <vt:lpstr>Catálogo</vt:lpstr>
      <vt:lpstr>Chorizos</vt:lpstr>
      <vt:lpstr>Salchichones</vt:lpstr>
      <vt:lpstr>Longaniza extra “Alto Aller”</vt:lpstr>
      <vt:lpstr>Fabes</vt:lpstr>
      <vt:lpstr>Queso SemiAzul “La Peral”</vt:lpstr>
      <vt:lpstr>Queso “Tres Oscos”</vt:lpstr>
      <vt:lpstr>Queso Puro de Oveja“La Collada”</vt:lpstr>
      <vt:lpstr>Queso Puro de Cabra “Cuevas del Mar” - Llanes</vt:lpstr>
      <vt:lpstr>Queso Tres Leches “Tierra de Tineo”</vt:lpstr>
      <vt:lpstr>Patés</vt:lpstr>
      <vt:lpstr>Mermeladas</vt:lpstr>
      <vt:lpstr>Carajitos del Profesor – Salas</vt:lpstr>
      <vt:lpstr>Casadielles</vt:lpstr>
      <vt:lpstr>Producción Propia</vt:lpstr>
      <vt:lpstr>Pulseras de Nudo Corredizo</vt:lpstr>
      <vt:lpstr>Pulseras de caucho</vt:lpstr>
      <vt:lpstr>Pulseras de hilo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Luis</dc:creator>
  <cp:lastModifiedBy>Luis</cp:lastModifiedBy>
  <cp:revision>27</cp:revision>
  <dcterms:created xsi:type="dcterms:W3CDTF">2013-03-22T12:24:13Z</dcterms:created>
  <dcterms:modified xsi:type="dcterms:W3CDTF">2013-04-12T12:41:31Z</dcterms:modified>
</cp:coreProperties>
</file>