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A186-7E13-483C-96CB-9B570C269CA1}" type="datetimeFigureOut">
              <a:rPr lang="es-ES" smtClean="0"/>
              <a:pPr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CB34-7E11-4B0F-B1E8-D5445BF468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Organigrama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Javier Rúa-Figueroa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inta curvada hacia arriba"/>
          <p:cNvSpPr/>
          <p:nvPr/>
        </p:nvSpPr>
        <p:spPr>
          <a:xfrm>
            <a:off x="3214678" y="2357430"/>
            <a:ext cx="2786082" cy="2071702"/>
          </a:xfrm>
          <a:prstGeom prst="ellipseRibbon2">
            <a:avLst>
              <a:gd name="adj1" fmla="val 18183"/>
              <a:gd name="adj2" fmla="val 74068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 smtClean="0">
                <a:solidFill>
                  <a:schemeClr val="bg1"/>
                </a:solidFill>
              </a:rPr>
              <a:t>Presidenta: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Montse </a:t>
            </a:r>
            <a:r>
              <a:rPr lang="es-ES" dirty="0" err="1" smtClean="0">
                <a:solidFill>
                  <a:schemeClr val="bg1"/>
                </a:solidFill>
              </a:rPr>
              <a:t>Conesa</a:t>
            </a:r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u="sng" dirty="0" smtClean="0">
                <a:solidFill>
                  <a:schemeClr val="bg1"/>
                </a:solidFill>
              </a:rPr>
              <a:t>Tesorero: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Santiago </a:t>
            </a:r>
            <a:r>
              <a:rPr lang="es-ES" dirty="0" err="1" smtClean="0">
                <a:solidFill>
                  <a:schemeClr val="bg1"/>
                </a:solidFill>
              </a:rPr>
              <a:t>Babío</a:t>
            </a:r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u="sng" dirty="0" smtClean="0">
                <a:solidFill>
                  <a:schemeClr val="bg1"/>
                </a:solidFill>
              </a:rPr>
              <a:t>Secretaria: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Cecilia Arias</a:t>
            </a:r>
          </a:p>
          <a:p>
            <a:pPr algn="ctr"/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14678" y="185736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RECTOR</a:t>
            </a:r>
            <a:endParaRPr lang="es-ES" sz="24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Flecha a la derecha con bandas"/>
          <p:cNvSpPr/>
          <p:nvPr/>
        </p:nvSpPr>
        <p:spPr>
          <a:xfrm rot="19384255">
            <a:off x="5765175" y="1908539"/>
            <a:ext cx="997493" cy="500066"/>
          </a:xfrm>
          <a:prstGeom prst="stripedRightArrow">
            <a:avLst>
              <a:gd name="adj1" fmla="val 50000"/>
              <a:gd name="adj2" fmla="val 97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Pergamino vertical"/>
          <p:cNvSpPr/>
          <p:nvPr/>
        </p:nvSpPr>
        <p:spPr>
          <a:xfrm>
            <a:off x="6500826" y="285728"/>
            <a:ext cx="2643174" cy="25717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Coordinación:</a:t>
            </a: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Coordinador:</a:t>
            </a:r>
          </a:p>
          <a:p>
            <a:pPr algn="ctr"/>
            <a:r>
              <a:rPr lang="es-ES" dirty="0" smtClean="0"/>
              <a:t>Javi Rúa</a:t>
            </a: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Componentes:</a:t>
            </a:r>
          </a:p>
          <a:p>
            <a:pPr algn="ctr"/>
            <a:r>
              <a:rPr lang="es-ES" dirty="0" smtClean="0"/>
              <a:t>Nairobi Rodríguez</a:t>
            </a:r>
          </a:p>
          <a:p>
            <a:pPr algn="ctr"/>
            <a:r>
              <a:rPr lang="es-ES" dirty="0" err="1" smtClean="0"/>
              <a:t>Leyre</a:t>
            </a:r>
            <a:r>
              <a:rPr lang="es-ES" dirty="0" smtClean="0"/>
              <a:t> Noriega</a:t>
            </a:r>
          </a:p>
          <a:p>
            <a:pPr algn="ctr"/>
            <a:r>
              <a:rPr lang="es-ES" dirty="0" smtClean="0"/>
              <a:t>Covadonga Núñez</a:t>
            </a:r>
          </a:p>
          <a:p>
            <a:pPr algn="ctr"/>
            <a:r>
              <a:rPr lang="es-ES" dirty="0" smtClean="0"/>
              <a:t>Laura </a:t>
            </a:r>
            <a:r>
              <a:rPr lang="es-ES" dirty="0" err="1" smtClean="0"/>
              <a:t>Victorero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7" name="6 Pergamino horizontal"/>
          <p:cNvSpPr/>
          <p:nvPr/>
        </p:nvSpPr>
        <p:spPr>
          <a:xfrm>
            <a:off x="5429256" y="4500570"/>
            <a:ext cx="3429024" cy="221455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Contabilidad:</a:t>
            </a: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Coordinador: </a:t>
            </a:r>
            <a:r>
              <a:rPr lang="es-ES" dirty="0" smtClean="0"/>
              <a:t>Carmen carrera</a:t>
            </a:r>
          </a:p>
          <a:p>
            <a:pPr algn="ctr"/>
            <a:r>
              <a:rPr lang="es-ES" dirty="0" smtClean="0"/>
              <a:t>Santiago </a:t>
            </a:r>
            <a:r>
              <a:rPr lang="es-ES" dirty="0" err="1" smtClean="0"/>
              <a:t>Babío</a:t>
            </a:r>
            <a:endParaRPr lang="es-ES" dirty="0" smtClean="0"/>
          </a:p>
          <a:p>
            <a:pPr algn="ctr"/>
            <a:r>
              <a:rPr lang="es-ES" dirty="0" smtClean="0"/>
              <a:t>Montse </a:t>
            </a:r>
            <a:r>
              <a:rPr lang="es-ES" dirty="0" err="1" smtClean="0"/>
              <a:t>Conesa</a:t>
            </a:r>
            <a:endParaRPr lang="es-ES" dirty="0" smtClean="0"/>
          </a:p>
          <a:p>
            <a:pPr algn="ctr"/>
            <a:r>
              <a:rPr lang="es-ES" dirty="0" smtClean="0"/>
              <a:t>Paula Vega</a:t>
            </a:r>
          </a:p>
          <a:p>
            <a:pPr algn="ctr"/>
            <a:r>
              <a:rPr lang="es-ES" dirty="0" smtClean="0"/>
              <a:t>Ángela Castaño</a:t>
            </a:r>
            <a:endParaRPr lang="es-ES" dirty="0"/>
          </a:p>
        </p:txBody>
      </p:sp>
      <p:sp>
        <p:nvSpPr>
          <p:cNvPr id="8" name="7 Flecha curvada hacia abajo"/>
          <p:cNvSpPr/>
          <p:nvPr/>
        </p:nvSpPr>
        <p:spPr>
          <a:xfrm rot="1428872">
            <a:off x="5938464" y="3732890"/>
            <a:ext cx="1428760" cy="7143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Pergamino horizontal"/>
          <p:cNvSpPr/>
          <p:nvPr/>
        </p:nvSpPr>
        <p:spPr>
          <a:xfrm>
            <a:off x="214282" y="0"/>
            <a:ext cx="2928958" cy="24288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Producción:</a:t>
            </a: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Coordinador: </a:t>
            </a:r>
            <a:r>
              <a:rPr lang="es-ES" dirty="0" smtClean="0"/>
              <a:t>Ceci Arias</a:t>
            </a:r>
          </a:p>
          <a:p>
            <a:pPr algn="ctr"/>
            <a:r>
              <a:rPr lang="es-ES" dirty="0" smtClean="0"/>
              <a:t>Carla Alcalá</a:t>
            </a:r>
          </a:p>
          <a:p>
            <a:pPr algn="ctr"/>
            <a:r>
              <a:rPr lang="es-ES" dirty="0" smtClean="0"/>
              <a:t>Miguel Arias</a:t>
            </a:r>
          </a:p>
          <a:p>
            <a:pPr algn="ctr"/>
            <a:r>
              <a:rPr lang="es-ES" dirty="0" smtClean="0"/>
              <a:t>Daniel Suárez</a:t>
            </a:r>
          </a:p>
          <a:p>
            <a:pPr algn="ctr"/>
            <a:r>
              <a:rPr lang="es-ES" dirty="0" smtClean="0"/>
              <a:t>Juan</a:t>
            </a:r>
          </a:p>
          <a:p>
            <a:pPr algn="ctr"/>
            <a:r>
              <a:rPr lang="es-ES" dirty="0" smtClean="0"/>
              <a:t>Pablo Alonso</a:t>
            </a:r>
          </a:p>
          <a:p>
            <a:pPr algn="ctr"/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Flecha curvada hacia arriba"/>
          <p:cNvSpPr/>
          <p:nvPr/>
        </p:nvSpPr>
        <p:spPr>
          <a:xfrm rot="14392354">
            <a:off x="3276947" y="406580"/>
            <a:ext cx="1701885" cy="9518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doblada hacia arriba"/>
          <p:cNvSpPr/>
          <p:nvPr/>
        </p:nvSpPr>
        <p:spPr>
          <a:xfrm rot="10800000">
            <a:off x="1500166" y="3214686"/>
            <a:ext cx="1785950" cy="1143008"/>
          </a:xfrm>
          <a:prstGeom prst="bentUpArrow">
            <a:avLst>
              <a:gd name="adj1" fmla="val 25000"/>
              <a:gd name="adj2" fmla="val 25000"/>
              <a:gd name="adj3" fmla="val 49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Pergamino vertical"/>
          <p:cNvSpPr/>
          <p:nvPr/>
        </p:nvSpPr>
        <p:spPr>
          <a:xfrm>
            <a:off x="214282" y="4572008"/>
            <a:ext cx="3429024" cy="207170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Marketing:</a:t>
            </a:r>
          </a:p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Coordinador:</a:t>
            </a:r>
            <a:r>
              <a:rPr lang="es-ES" dirty="0" smtClean="0"/>
              <a:t> Leticia Sánchez</a:t>
            </a:r>
          </a:p>
          <a:p>
            <a:pPr algn="ctr"/>
            <a:r>
              <a:rPr lang="es-ES" dirty="0" smtClean="0"/>
              <a:t>Manuel Cuesta</a:t>
            </a:r>
          </a:p>
          <a:p>
            <a:pPr algn="ctr"/>
            <a:r>
              <a:rPr lang="es-ES" dirty="0" smtClean="0"/>
              <a:t>Diego Manso</a:t>
            </a:r>
          </a:p>
          <a:p>
            <a:pPr algn="ctr"/>
            <a:r>
              <a:rPr lang="es-ES" dirty="0" smtClean="0"/>
              <a:t>Daniel Díaz</a:t>
            </a:r>
          </a:p>
          <a:p>
            <a:pPr algn="ctr"/>
            <a:r>
              <a:rPr lang="es-ES" dirty="0" err="1" smtClean="0"/>
              <a:t>Dario</a:t>
            </a:r>
            <a:r>
              <a:rPr lang="es-ES" smtClean="0"/>
              <a:t> Díaz</a:t>
            </a:r>
            <a:endParaRPr lang="es-ES" dirty="0" smtClean="0"/>
          </a:p>
          <a:p>
            <a:pPr algn="ctr"/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76</Words>
  <Application>Microsoft Office PowerPoint</Application>
  <PresentationFormat>Presentación en pantalla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Organigrama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puesto25</dc:creator>
  <cp:lastModifiedBy>puesto25</cp:lastModifiedBy>
  <cp:revision>7</cp:revision>
  <dcterms:created xsi:type="dcterms:W3CDTF">2012-10-29T12:55:46Z</dcterms:created>
  <dcterms:modified xsi:type="dcterms:W3CDTF">2012-10-30T13:12:51Z</dcterms:modified>
</cp:coreProperties>
</file>