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61C4-185A-45B0-B2B0-0F5BFE8C7E18}" type="datetimeFigureOut">
              <a:rPr lang="es-EC" smtClean="0"/>
              <a:t>04/03/2013</a:t>
            </a:fld>
            <a:endParaRPr lang="es-EC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93B6-CFF6-4FE6-B726-FD906ED323C6}" type="slidenum">
              <a:rPr lang="es-EC" smtClean="0"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61C4-185A-45B0-B2B0-0F5BFE8C7E18}" type="datetimeFigureOut">
              <a:rPr lang="es-EC" smtClean="0"/>
              <a:t>04/03/2013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93B6-CFF6-4FE6-B726-FD906ED323C6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61C4-185A-45B0-B2B0-0F5BFE8C7E18}" type="datetimeFigureOut">
              <a:rPr lang="es-EC" smtClean="0"/>
              <a:t>04/03/2013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93B6-CFF6-4FE6-B726-FD906ED323C6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61C4-185A-45B0-B2B0-0F5BFE8C7E18}" type="datetimeFigureOut">
              <a:rPr lang="es-EC" smtClean="0"/>
              <a:t>04/03/2013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93B6-CFF6-4FE6-B726-FD906ED323C6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61C4-185A-45B0-B2B0-0F5BFE8C7E18}" type="datetimeFigureOut">
              <a:rPr lang="es-EC" smtClean="0"/>
              <a:t>04/03/2013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93B6-CFF6-4FE6-B726-FD906ED323C6}" type="slidenum">
              <a:rPr lang="es-EC" smtClean="0"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61C4-185A-45B0-B2B0-0F5BFE8C7E18}" type="datetimeFigureOut">
              <a:rPr lang="es-EC" smtClean="0"/>
              <a:t>04/03/2013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93B6-CFF6-4FE6-B726-FD906ED323C6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61C4-185A-45B0-B2B0-0F5BFE8C7E18}" type="datetimeFigureOut">
              <a:rPr lang="es-EC" smtClean="0"/>
              <a:t>04/03/2013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93B6-CFF6-4FE6-B726-FD906ED323C6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61C4-185A-45B0-B2B0-0F5BFE8C7E18}" type="datetimeFigureOut">
              <a:rPr lang="es-EC" smtClean="0"/>
              <a:t>04/03/2013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93B6-CFF6-4FE6-B726-FD906ED323C6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61C4-185A-45B0-B2B0-0F5BFE8C7E18}" type="datetimeFigureOut">
              <a:rPr lang="es-EC" smtClean="0"/>
              <a:t>04/03/2013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93B6-CFF6-4FE6-B726-FD906ED323C6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61C4-185A-45B0-B2B0-0F5BFE8C7E18}" type="datetimeFigureOut">
              <a:rPr lang="es-EC" smtClean="0"/>
              <a:t>04/03/2013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93B6-CFF6-4FE6-B726-FD906ED323C6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61C4-185A-45B0-B2B0-0F5BFE8C7E18}" type="datetimeFigureOut">
              <a:rPr lang="es-EC" smtClean="0"/>
              <a:t>04/03/2013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B5693B6-CFF6-4FE6-B726-FD906ED323C6}" type="slidenum">
              <a:rPr lang="es-EC" smtClean="0"/>
              <a:t>‹Nº›</a:t>
            </a:fld>
            <a:endParaRPr lang="es-EC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6861C4-185A-45B0-B2B0-0F5BFE8C7E18}" type="datetimeFigureOut">
              <a:rPr lang="es-EC" smtClean="0"/>
              <a:t>04/03/2013</a:t>
            </a:fld>
            <a:endParaRPr lang="es-EC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5693B6-CFF6-4FE6-B726-FD906ED323C6}" type="slidenum">
              <a:rPr lang="es-EC" smtClean="0"/>
              <a:t>‹Nº›</a:t>
            </a:fld>
            <a:endParaRPr lang="es-EC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es-EC" dirty="0" smtClean="0">
                <a:latin typeface="Algerian" pitchFamily="82" charset="0"/>
              </a:rPr>
              <a:t>EL RINCON DE LA TILAPIA</a:t>
            </a:r>
            <a:endParaRPr lang="es-EC" dirty="0">
              <a:latin typeface="Algerian" pitchFamily="82" charset="0"/>
            </a:endParaRPr>
          </a:p>
        </p:txBody>
      </p:sp>
      <p:pic>
        <p:nvPicPr>
          <p:cNvPr id="1027" name="Picture 3" descr="C:\Users\user\Documents\FCTPN\Foto1213_0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00200"/>
            <a:ext cx="554461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14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d.yimg.com/kq/groups/272607/sn/1982936141/name/n_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466975"/>
            <a:ext cx="4000500" cy="19240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algn="ctr"/>
            <a:r>
              <a:rPr lang="es-EC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EL RINCON DE LA TILAPIA</a:t>
            </a:r>
            <a:endParaRPr lang="es-EC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979712" y="4549313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lgerian" pitchFamily="82" charset="0"/>
              </a:rPr>
              <a:t>LO MAS ESKISITO CON SOLO PEDIRLO</a:t>
            </a:r>
            <a:endParaRPr lang="es-EC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73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pPr algn="ctr"/>
            <a:r>
              <a:rPr lang="es-EC" dirty="0" smtClean="0"/>
              <a:t>TILAPIA FRITA</a:t>
            </a:r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849163"/>
          </a:xfrm>
        </p:spPr>
        <p:txBody>
          <a:bodyPr>
            <a:normAutofit fontScale="70000" lnSpcReduction="20000"/>
          </a:bodyPr>
          <a:lstStyle/>
          <a:p>
            <a:r>
              <a:rPr lang="es-EC" dirty="0" smtClean="0">
                <a:solidFill>
                  <a:srgbClr val="FF0000"/>
                </a:solidFill>
              </a:rPr>
              <a:t>INGREDIENTES</a:t>
            </a:r>
          </a:p>
          <a:p>
            <a:r>
              <a:rPr lang="es-EC" dirty="0" smtClean="0">
                <a:solidFill>
                  <a:schemeClr val="accent2"/>
                </a:solidFill>
              </a:rPr>
              <a:t>Arroz, aguacate, yuca, plátano, frejol , ají ,chicha  de chonta, tilapia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852936"/>
            <a:ext cx="4041775" cy="3507384"/>
          </a:xfrm>
        </p:spPr>
        <p:txBody>
          <a:bodyPr/>
          <a:lstStyle/>
          <a:p>
            <a:pPr marL="0" indent="0">
              <a:buNone/>
            </a:pPr>
            <a:endParaRPr lang="es-EC" sz="2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s-EC" sz="2000" dirty="0" smtClean="0">
                <a:solidFill>
                  <a:srgbClr val="C00000"/>
                </a:solidFill>
              </a:rPr>
              <a:t>DESCRIPCIÓN DEL PLATO:</a:t>
            </a:r>
          </a:p>
          <a:p>
            <a:pPr marL="0" indent="0">
              <a:buNone/>
            </a:pPr>
            <a:r>
              <a:rPr lang="es-EC" sz="1600" dirty="0" smtClean="0">
                <a:solidFill>
                  <a:srgbClr val="0070C0"/>
                </a:solidFill>
              </a:rPr>
              <a:t>La tilapia va acompañado de una porción de  arroz, patacones, ají y un vaso de chicha de chonta.</a:t>
            </a:r>
            <a:endParaRPr lang="es-EC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EC" sz="2000" dirty="0" smtClean="0">
                <a:solidFill>
                  <a:srgbClr val="C00000"/>
                </a:solidFill>
              </a:rPr>
              <a:t>PRECIO:          </a:t>
            </a:r>
            <a:r>
              <a:rPr lang="es-EC" sz="1600" dirty="0" smtClean="0">
                <a:solidFill>
                  <a:srgbClr val="0070C0"/>
                </a:solidFill>
              </a:rPr>
              <a:t>$ 5.00  dólares</a:t>
            </a:r>
          </a:p>
          <a:p>
            <a:pPr marL="0" indent="0">
              <a:buNone/>
            </a:pPr>
            <a:r>
              <a:rPr lang="es-EC" sz="2000" dirty="0" smtClean="0">
                <a:solidFill>
                  <a:srgbClr val="C00000"/>
                </a:solidFill>
              </a:rPr>
              <a:t>CÓDIGO:        </a:t>
            </a:r>
            <a:r>
              <a:rPr lang="es-EC" sz="1600" dirty="0" smtClean="0">
                <a:solidFill>
                  <a:srgbClr val="0070C0"/>
                </a:solidFill>
              </a:rPr>
              <a:t>T P F -001</a:t>
            </a:r>
          </a:p>
          <a:p>
            <a:endParaRPr lang="es-EC" sz="1600" dirty="0" smtClean="0"/>
          </a:p>
          <a:p>
            <a:endParaRPr lang="es-EC" sz="1600" dirty="0" smtClean="0"/>
          </a:p>
          <a:p>
            <a:pPr marL="0" indent="0">
              <a:buNone/>
            </a:pPr>
            <a:endParaRPr lang="es-EC" sz="1600" dirty="0" smtClean="0"/>
          </a:p>
        </p:txBody>
      </p:sp>
      <p:pic>
        <p:nvPicPr>
          <p:cNvPr id="2050" name="Picture 2" descr="G:\P.Formativo\20130302_1415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08" y="2492896"/>
            <a:ext cx="403244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732606" y="1961274"/>
            <a:ext cx="3716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>
                <a:solidFill>
                  <a:srgbClr val="0070C0"/>
                </a:solidFill>
                <a:latin typeface="Algerian" pitchFamily="82" charset="0"/>
              </a:rPr>
              <a:t>LO MAS EXKISITO CON SOLO </a:t>
            </a:r>
            <a:r>
              <a:rPr lang="es-EC" sz="1600" dirty="0" smtClean="0">
                <a:solidFill>
                  <a:srgbClr val="0070C0"/>
                </a:solidFill>
                <a:latin typeface="Algerian" pitchFamily="82" charset="0"/>
              </a:rPr>
              <a:t>PEDIRLO</a:t>
            </a:r>
            <a:endParaRPr lang="es-EC" sz="1600" dirty="0">
              <a:solidFill>
                <a:srgbClr val="0070C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32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pPr algn="ctr"/>
            <a:r>
              <a:rPr lang="es-EC" dirty="0" smtClean="0"/>
              <a:t>MAITO DE TILAPIA</a:t>
            </a:r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921171"/>
          </a:xfrm>
        </p:spPr>
        <p:txBody>
          <a:bodyPr>
            <a:normAutofit fontScale="92500" lnSpcReduction="10000"/>
          </a:bodyPr>
          <a:lstStyle/>
          <a:p>
            <a:r>
              <a:rPr lang="es-EC" sz="1600" dirty="0" smtClean="0">
                <a:solidFill>
                  <a:srgbClr val="FF0000"/>
                </a:solidFill>
              </a:rPr>
              <a:t>INGREDIENTES:</a:t>
            </a:r>
          </a:p>
          <a:p>
            <a:r>
              <a:rPr lang="es-EC" sz="1600" dirty="0" smtClean="0">
                <a:solidFill>
                  <a:srgbClr val="0070C0"/>
                </a:solidFill>
              </a:rPr>
              <a:t>Hojas de bijaos ,la yuca, el palmito, el garabato yuyo ,tomate , cebolla, ají ,chicha de chonta, en especial la tilapia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996952"/>
            <a:ext cx="4041775" cy="33633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C" sz="1600" dirty="0" smtClean="0"/>
          </a:p>
          <a:p>
            <a:pPr marL="0" indent="0">
              <a:buNone/>
            </a:pPr>
            <a:r>
              <a:rPr lang="es-EC" sz="1600" dirty="0" smtClean="0">
                <a:solidFill>
                  <a:srgbClr val="C00000"/>
                </a:solidFill>
              </a:rPr>
              <a:t>DESCRIPCIÓN DEL PLATO:</a:t>
            </a:r>
          </a:p>
          <a:p>
            <a:pPr marL="0" indent="0">
              <a:buNone/>
            </a:pPr>
            <a:r>
              <a:rPr lang="es-EC" sz="1600" dirty="0" smtClean="0">
                <a:solidFill>
                  <a:srgbClr val="0070C0"/>
                </a:solidFill>
              </a:rPr>
              <a:t>Este maito de tilapia va acompañado de una porción de ensalada ,palmito ,el garabato yuyo el ají, la yuca y un vaso de chicha de chonta y  .</a:t>
            </a:r>
          </a:p>
          <a:p>
            <a:pPr marL="0" indent="0">
              <a:buNone/>
            </a:pPr>
            <a:r>
              <a:rPr lang="es-EC" sz="1600" dirty="0" smtClean="0">
                <a:solidFill>
                  <a:srgbClr val="C00000"/>
                </a:solidFill>
              </a:rPr>
              <a:t>PRECIO:                   </a:t>
            </a:r>
            <a:r>
              <a:rPr lang="es-EC" sz="1600" dirty="0" smtClean="0">
                <a:solidFill>
                  <a:srgbClr val="0070C0"/>
                </a:solidFill>
              </a:rPr>
              <a:t>$ 4.50</a:t>
            </a:r>
          </a:p>
          <a:p>
            <a:pPr marL="0" indent="0">
              <a:buNone/>
            </a:pPr>
            <a:r>
              <a:rPr lang="es-EC" sz="1600" dirty="0" smtClean="0">
                <a:solidFill>
                  <a:srgbClr val="C00000"/>
                </a:solidFill>
              </a:rPr>
              <a:t>CODIGO:                 </a:t>
            </a:r>
            <a:r>
              <a:rPr lang="es-EC" sz="1600" dirty="0" smtClean="0">
                <a:solidFill>
                  <a:srgbClr val="0070C0"/>
                </a:solidFill>
              </a:rPr>
              <a:t>T.C.N 284</a:t>
            </a:r>
            <a:endParaRPr lang="es-EC" sz="16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G:\P.Formativo\20130302_1404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3888432" cy="374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39552" y="1900886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solidFill>
                  <a:srgbClr val="0070C0"/>
                </a:solidFill>
                <a:latin typeface="Algerian" pitchFamily="82" charset="0"/>
              </a:rPr>
              <a:t>LO MAS EXKISITO CON SOLO PEDIRLO</a:t>
            </a:r>
            <a:endParaRPr lang="es-EC" sz="1400" dirty="0">
              <a:solidFill>
                <a:srgbClr val="0070C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40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>
                <a:latin typeface="Algerian" pitchFamily="82" charset="0"/>
              </a:rPr>
              <a:t>CALDO DE TILAPIA</a:t>
            </a:r>
            <a:endParaRPr lang="es-EC" dirty="0">
              <a:latin typeface="Algerian" pitchFamily="82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600" dirty="0" smtClean="0">
                <a:latin typeface="Algerian" pitchFamily="82" charset="0"/>
              </a:rPr>
              <a:t>Lo mas exquisito con solo pedirlo</a:t>
            </a:r>
            <a:endParaRPr lang="es-EC" sz="1600" dirty="0">
              <a:latin typeface="Algerian" pitchFamily="82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4008" y="1910061"/>
            <a:ext cx="4041775" cy="870867"/>
          </a:xfrm>
        </p:spPr>
        <p:txBody>
          <a:bodyPr>
            <a:normAutofit/>
          </a:bodyPr>
          <a:lstStyle/>
          <a:p>
            <a:r>
              <a:rPr lang="es-EC" sz="1600" dirty="0" smtClean="0">
                <a:solidFill>
                  <a:srgbClr val="C00000"/>
                </a:solidFill>
              </a:rPr>
              <a:t>INGREDIENTES:</a:t>
            </a:r>
          </a:p>
          <a:p>
            <a:r>
              <a:rPr lang="es-EC" sz="1600" dirty="0" smtClean="0"/>
              <a:t>La tilapia ,yuca ,arroz, ají y la chicha de chonta</a:t>
            </a:r>
            <a:endParaRPr lang="es-EC" sz="1600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endParaRPr lang="es-EC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996952"/>
            <a:ext cx="4041775" cy="3363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1600" dirty="0" smtClean="0">
                <a:solidFill>
                  <a:srgbClr val="C00000"/>
                </a:solidFill>
              </a:rPr>
              <a:t>DESCRIPCIÓN DEL ´PLATO:</a:t>
            </a:r>
          </a:p>
          <a:p>
            <a:pPr marL="0" indent="0">
              <a:buNone/>
            </a:pPr>
            <a:r>
              <a:rPr lang="es-EC" sz="1600" dirty="0" smtClean="0">
                <a:solidFill>
                  <a:srgbClr val="0070C0"/>
                </a:solidFill>
              </a:rPr>
              <a:t>Este plato es muy sencillo y natural </a:t>
            </a:r>
            <a:r>
              <a:rPr lang="es-EC" sz="1600" dirty="0" smtClean="0">
                <a:solidFill>
                  <a:srgbClr val="0070C0"/>
                </a:solidFill>
              </a:rPr>
              <a:t>va acompañado</a:t>
            </a:r>
            <a:r>
              <a:rPr lang="es-EC" sz="1600" dirty="0" smtClean="0">
                <a:solidFill>
                  <a:srgbClr val="0070C0"/>
                </a:solidFill>
              </a:rPr>
              <a:t> </a:t>
            </a:r>
            <a:r>
              <a:rPr lang="es-EC" sz="1600" dirty="0" smtClean="0">
                <a:solidFill>
                  <a:srgbClr val="0070C0"/>
                </a:solidFill>
              </a:rPr>
              <a:t>de una porción de arroz un </a:t>
            </a:r>
            <a:r>
              <a:rPr lang="es-EC" sz="1600" dirty="0" smtClean="0">
                <a:solidFill>
                  <a:srgbClr val="0070C0"/>
                </a:solidFill>
              </a:rPr>
              <a:t>vaso </a:t>
            </a:r>
            <a:r>
              <a:rPr lang="es-EC" sz="1600" dirty="0" smtClean="0">
                <a:solidFill>
                  <a:srgbClr val="0070C0"/>
                </a:solidFill>
              </a:rPr>
              <a:t>de chicha un platito de ají y una porción de yuca</a:t>
            </a:r>
            <a:r>
              <a:rPr lang="es-EC" sz="1600" dirty="0" smtClean="0"/>
              <a:t>.</a:t>
            </a:r>
          </a:p>
          <a:p>
            <a:pPr marL="0" indent="0">
              <a:buNone/>
            </a:pPr>
            <a:r>
              <a:rPr lang="es-EC" sz="1600" dirty="0" smtClean="0">
                <a:solidFill>
                  <a:srgbClr val="C00000"/>
                </a:solidFill>
              </a:rPr>
              <a:t>PRECIO:</a:t>
            </a:r>
          </a:p>
          <a:p>
            <a:pPr marL="0" indent="0">
              <a:buNone/>
            </a:pPr>
            <a:r>
              <a:rPr lang="es-EC" sz="1600" dirty="0" smtClean="0">
                <a:solidFill>
                  <a:srgbClr val="0070C0"/>
                </a:solidFill>
              </a:rPr>
              <a:t>$ 4.00</a:t>
            </a:r>
          </a:p>
          <a:p>
            <a:pPr marL="0" indent="0">
              <a:buNone/>
            </a:pPr>
            <a:r>
              <a:rPr lang="es-EC" sz="1600" dirty="0" smtClean="0">
                <a:solidFill>
                  <a:srgbClr val="C00000"/>
                </a:solidFill>
              </a:rPr>
              <a:t>CODIGO:  </a:t>
            </a:r>
          </a:p>
          <a:p>
            <a:pPr marL="0" indent="0">
              <a:buNone/>
            </a:pPr>
            <a:r>
              <a:rPr lang="es-EC" sz="1600" dirty="0" smtClean="0">
                <a:solidFill>
                  <a:srgbClr val="0070C0"/>
                </a:solidFill>
              </a:rPr>
              <a:t>G.N.L 562</a:t>
            </a:r>
            <a:endParaRPr lang="es-EC" sz="16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G:\P.Formativo\20130302_1422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93" y="2492896"/>
            <a:ext cx="406761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42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7200" dirty="0" smtClean="0">
                <a:solidFill>
                  <a:srgbClr val="C00000"/>
                </a:solidFill>
                <a:latin typeface="Algerian" pitchFamily="82" charset="0"/>
              </a:rPr>
              <a:t>BEBIDAS</a:t>
            </a:r>
            <a:endParaRPr lang="es-EC" sz="7200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1812" y="1916832"/>
            <a:ext cx="4040188" cy="659352"/>
          </a:xfrm>
        </p:spPr>
        <p:txBody>
          <a:bodyPr/>
          <a:lstStyle/>
          <a:p>
            <a:r>
              <a:rPr lang="es-EC" dirty="0" smtClean="0"/>
              <a:t>BEBIDAS  </a:t>
            </a:r>
            <a:r>
              <a:rPr lang="es-EC" dirty="0" smtClean="0"/>
              <a:t>ALCOHOLICAS</a:t>
            </a:r>
            <a:endParaRPr lang="es-EC" dirty="0" smtClean="0"/>
          </a:p>
          <a:p>
            <a:r>
              <a:rPr lang="es-EC" dirty="0" smtClean="0">
                <a:solidFill>
                  <a:srgbClr val="C00000"/>
                </a:solidFill>
              </a:rPr>
              <a:t>PRECIOS: $ 1.00</a:t>
            </a:r>
            <a:endParaRPr lang="es-EC" dirty="0">
              <a:solidFill>
                <a:srgbClr val="C00000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C" dirty="0" smtClean="0"/>
              <a:t>BEBIDAS NO </a:t>
            </a:r>
            <a:r>
              <a:rPr lang="es-EC" dirty="0" smtClean="0"/>
              <a:t>ALCOHOLICAS</a:t>
            </a:r>
            <a:endParaRPr lang="es-EC" dirty="0" smtClean="0"/>
          </a:p>
          <a:p>
            <a:r>
              <a:rPr lang="es-EC" dirty="0" smtClean="0">
                <a:solidFill>
                  <a:srgbClr val="C00000"/>
                </a:solidFill>
              </a:rPr>
              <a:t>PRECIOS:$ 0.50 ctvs.</a:t>
            </a:r>
            <a:endParaRPr lang="es-EC" dirty="0">
              <a:solidFill>
                <a:srgbClr val="C00000"/>
              </a:solidFill>
            </a:endParaRPr>
          </a:p>
        </p:txBody>
      </p:sp>
      <p:pic>
        <p:nvPicPr>
          <p:cNvPr id="5122" name="Picture 2" descr="G:\l+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96952"/>
            <a:ext cx="311484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guayus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0928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:\chicha de chon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780928"/>
            <a:ext cx="153815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G:\chicha de yuc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1088"/>
            <a:ext cx="202661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37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137</TotalTime>
  <Words>241</Words>
  <Application>Microsoft Office PowerPoint</Application>
  <PresentationFormat>Presentación en pantalla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Flujo</vt:lpstr>
      <vt:lpstr>EL RINCON DE LA TILAPIA</vt:lpstr>
      <vt:lpstr>EL RINCON DE LA TILAPIA</vt:lpstr>
      <vt:lpstr>TILAPIA FRITA</vt:lpstr>
      <vt:lpstr>MAITO DE TILAPIA</vt:lpstr>
      <vt:lpstr>CALDO DE TILAPIA</vt:lpstr>
      <vt:lpstr>BEBIDAS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RINCON DE LA TILAPIA</dc:title>
  <dc:creator>YANDIR FERMIN</dc:creator>
  <cp:lastModifiedBy>YANDIR FERMIN</cp:lastModifiedBy>
  <cp:revision>15</cp:revision>
  <dcterms:created xsi:type="dcterms:W3CDTF">2013-03-04T15:35:43Z</dcterms:created>
  <dcterms:modified xsi:type="dcterms:W3CDTF">2013-03-04T23:06:09Z</dcterms:modified>
</cp:coreProperties>
</file>