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4" r:id="rId7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7D53C-A32D-497D-BA86-9272C8A66833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E405B-AC3F-4128-B4A4-19A2F9CC002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4757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00BE-F4E5-4E57-9367-95B895F242C4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F8B9-442D-4C31-97D5-845AE19D41F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76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408E-599C-4A0F-809D-3D2BAF0D357C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15339-6E72-42BD-B224-AFC83201C64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829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D6A34-D4A2-42BE-8930-6B969B8DAC79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82EC-5325-4C85-A351-B4A0A6D840C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0590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17789-1B89-44E3-AF36-0780CDE7AF7E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439E-C64D-4DE1-A45A-0A6B4FC91B6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8924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DA280-573A-43FD-B980-154DCFE43F99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FE3D0-45BD-4CB5-98C5-DF2C55330B5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700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D5901-1D99-4B86-8987-F018C61A587B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13D11-F9E8-475E-A8F1-C3784E71A19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001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152CA-DD9C-41D4-95B7-BA8EC3C02702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0A63F-07E1-4144-A145-17FE68CBB83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8706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F2853-0E36-484D-AF55-45AC8F4F7A70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0AB81-7104-4D76-B7FC-A1C4EE91CDF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22423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4C771-7C34-4559-9ACC-EE8E7903BA5C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6EC6E-9DDD-440B-97DF-0C173166360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2079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EC1E-5AF1-4527-9F4E-BD91B83BF4A0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FDA-D36B-4AA9-8306-D9FAE835D13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736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F1D0E1-B775-4163-8D03-5156142935C0}" type="datetimeFigureOut">
              <a:rPr lang="es-EC"/>
              <a:pPr>
                <a:defRPr/>
              </a:pPr>
              <a:t>12/03/2013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0632A1-3F10-4E9F-9999-876EE408DD2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tilapez2012@yahoo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tilapez2012@yaho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690986"/>
            <a:ext cx="7990656" cy="523436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1800" b="1" dirty="0" smtClean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SESIÓN NOCTURNA </a:t>
            </a:r>
            <a:endParaRPr lang="es-EC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860032" y="1214422"/>
            <a:ext cx="3312368" cy="12961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ln>
                  <a:solidFill>
                    <a:srgbClr val="00B0F0"/>
                  </a:solidFill>
                </a:ln>
                <a:latin typeface="Arial" pitchFamily="34" charset="0"/>
                <a:cs typeface="Arial" pitchFamily="34" charset="0"/>
              </a:rPr>
              <a:t>EMPRESA TILAPEZ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859338" y="4941888"/>
            <a:ext cx="3313112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rgbClr val="7030A0"/>
                </a:solidFill>
              </a:rPr>
              <a:t>TELEFONO:0998575965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>
                <a:solidFill>
                  <a:srgbClr val="7030A0"/>
                </a:solidFill>
              </a:rPr>
              <a:t>E-mail: </a:t>
            </a:r>
            <a:r>
              <a:rPr lang="es-EC" dirty="0"/>
              <a:t> tilapez2012@yahoo.com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619944" y="333796"/>
            <a:ext cx="7990656" cy="52343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2800" b="1" dirty="0">
                <a:ln>
                  <a:solidFill>
                    <a:srgbClr val="00B05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+mj-ea"/>
                <a:cs typeface="Arial" pitchFamily="34" charset="0"/>
              </a:rPr>
              <a:t>COLEGIO FISCAL “CANTON ARCHIDONA”</a:t>
            </a:r>
            <a:endParaRPr lang="es-EC" sz="2800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4" name="9 Ima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4" t="20972" r="23360" b="11700"/>
          <a:stretch>
            <a:fillRect/>
          </a:stretch>
        </p:blipFill>
        <p:spPr bwMode="auto">
          <a:xfrm>
            <a:off x="5076825" y="2924175"/>
            <a:ext cx="295116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C:\Users\cliente\Documents\LILI\catalogos 2013\Sin títu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576388"/>
            <a:ext cx="36671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cliente\Documents\LILI\catalogos 2013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090613"/>
            <a:ext cx="6715125" cy="467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err="1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Maito</a:t>
            </a:r>
            <a:r>
              <a:rPr lang="es-EC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de tilapia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b="1" dirty="0" smtClean="0"/>
              <a:t> </a:t>
            </a:r>
            <a:r>
              <a:rPr lang="es-EC" dirty="0"/>
              <a:t/>
            </a:r>
            <a:br>
              <a:rPr lang="es-EC" dirty="0"/>
            </a:br>
            <a:r>
              <a:rPr lang="es-EC" b="1" dirty="0"/>
              <a:t>					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643438" y="1844675"/>
            <a:ext cx="3816350" cy="38877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	ingredientes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Este producto  elaborado 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Tilapia, sal, hojas de bijao, yuca, ensalada, vaso, de Guayusa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DIRECCION</a:t>
            </a:r>
            <a:r>
              <a:rPr lang="es-EC" dirty="0"/>
              <a:t>: Archidona,  Av. Napo, tras del municipio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CORREO ELECTRONICO:</a:t>
            </a: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hlinkClick r:id="rId2"/>
              </a:rPr>
              <a:t>tilapez2012@yahoocom</a:t>
            </a:r>
            <a:r>
              <a:rPr lang="es-EC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	</a:t>
            </a:r>
            <a:r>
              <a:rPr lang="es-EC" b="1" dirty="0"/>
              <a:t>COD:</a:t>
            </a:r>
            <a:r>
              <a:rPr lang="es-EC" dirty="0"/>
              <a:t> MDT-001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	PRECIO</a:t>
            </a:r>
            <a:r>
              <a:rPr lang="es-EC" dirty="0"/>
              <a:t>:  $3,00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449263"/>
            <a:ext cx="2122487" cy="136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C:\Users\cliente\Documents\LILI\catalogos 2013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81" y="2060848"/>
            <a:ext cx="2930915" cy="338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TILAPIA FRITA</a:t>
            </a:r>
            <a:br>
              <a:rPr lang="es-EC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211638" y="1773238"/>
            <a:ext cx="4248150" cy="3600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	INGREDIENTES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Este producto esta elaborado 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Tilapia ,  aceite, condimento, sal, patacones, ensaladas, agua de hierva luisa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DIRECCION:</a:t>
            </a:r>
            <a:r>
              <a:rPr lang="es-EC" dirty="0"/>
              <a:t> Archidona,  Av. Napo, tras del   municipio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CORREO ELECTRONICO:</a:t>
            </a: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/>
              <a:t>tilapez2012@yahoo.com</a:t>
            </a: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COD</a:t>
            </a:r>
            <a:r>
              <a:rPr lang="es-EC" dirty="0"/>
              <a:t>. FPT-002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PRECIO:</a:t>
            </a:r>
            <a:r>
              <a:rPr lang="es-EC" dirty="0"/>
              <a:t> $3,50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69900"/>
            <a:ext cx="2051050" cy="130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cliente\Documents\LILI\catalogos 2013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2664296" cy="34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50702"/>
            <a:ext cx="8229600" cy="6178698"/>
          </a:xfrm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Estofado de tilapias</a:t>
            </a:r>
            <a:br>
              <a:rPr lang="es-EC" dirty="0" smtClean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EC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s-EC" dirty="0">
                <a:solidFill>
                  <a:srgbClr val="00B0F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3995738" y="1844675"/>
            <a:ext cx="4608512" cy="38163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	ingredientes</a:t>
            </a: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Este producto está  elaborado de: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Tilapia,  ajo, refrito, arroz , sal, hierbitas, culantro de monte,  aliño, patacones, vaso de  guayusa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 DIRECCION: Archidona, </a:t>
            </a:r>
            <a:r>
              <a:rPr lang="es-EC" dirty="0" err="1"/>
              <a:t>Av</a:t>
            </a:r>
            <a:r>
              <a:rPr lang="es-EC" dirty="0"/>
              <a:t> Napo, tras de municipio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CORREO ELECTRONICO: </a:t>
            </a: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hlinkClick r:id="rId2"/>
              </a:rPr>
              <a:t>tilapez2012@yahoo.com</a:t>
            </a:r>
            <a:endParaRPr lang="es-EC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COD</a:t>
            </a:r>
            <a:r>
              <a:rPr lang="es-EC" dirty="0"/>
              <a:t>.EDT-003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b="1" dirty="0"/>
              <a:t>PRECIO: </a:t>
            </a:r>
            <a:r>
              <a:rPr lang="es-EC" dirty="0"/>
              <a:t>$3,50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dirty="0"/>
              <a:t>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4813"/>
            <a:ext cx="1512888" cy="12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C:\Users\cliente\Documents\LILI\catalogos 2013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4" y="2060848"/>
            <a:ext cx="2999476" cy="323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68461"/>
            <a:ext cx="4729170" cy="1531779"/>
          </a:xfr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C" sz="3200" dirty="0" smtClean="0">
                <a:latin typeface="Algerian" pitchFamily="82" charset="0"/>
              </a:rPr>
              <a:t>“ platos  típicos de tilapia”</a:t>
            </a:r>
            <a:endParaRPr lang="es-EC" sz="3200" dirty="0">
              <a:latin typeface="Algerian" pitchFamily="82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635375" y="2492375"/>
          <a:ext cx="5329238" cy="3457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0160"/>
                <a:gridCol w="1500100"/>
                <a:gridCol w="1428978"/>
              </a:tblGrid>
              <a:tr h="862649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PRODUCTOS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VALORES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CÓDIGOS 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</a:tr>
              <a:tr h="864975">
                <a:tc>
                  <a:txBody>
                    <a:bodyPr/>
                    <a:lstStyle/>
                    <a:p>
                      <a:pPr algn="l"/>
                      <a:r>
                        <a:rPr lang="es-EC" sz="1800" dirty="0" smtClean="0"/>
                        <a:t>MAITO</a:t>
                      </a:r>
                      <a:r>
                        <a:rPr lang="es-EC" sz="1800" baseline="0" dirty="0" smtClean="0"/>
                        <a:t> DE TILAPIA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$ 3,00</a:t>
                      </a:r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MDT-001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</a:tr>
              <a:tr h="864975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TILAPIA</a:t>
                      </a:r>
                      <a:r>
                        <a:rPr lang="es-EC" sz="1800" baseline="0" dirty="0" smtClean="0"/>
                        <a:t> FRITO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$ 3,50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TF-002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</a:tr>
              <a:tr h="864975"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ESTOFADO</a:t>
                      </a:r>
                      <a:r>
                        <a:rPr lang="es-EC" sz="1800" baseline="0" dirty="0" smtClean="0"/>
                        <a:t> DE TILAPIA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$ 3,50 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  <a:tc>
                  <a:txBody>
                    <a:bodyPr/>
                    <a:lstStyle/>
                    <a:p>
                      <a:r>
                        <a:rPr lang="es-EC" sz="1800" dirty="0" smtClean="0"/>
                        <a:t>EDT-003</a:t>
                      </a:r>
                      <a:endParaRPr lang="es-EC" sz="1800" dirty="0"/>
                    </a:p>
                  </a:txBody>
                  <a:tcPr marL="91451" marR="91451" marT="45736" marB="45736"/>
                </a:tc>
              </a:tr>
            </a:tbl>
          </a:graphicData>
        </a:graphic>
      </p:graphicFrame>
      <p:pic>
        <p:nvPicPr>
          <p:cNvPr id="7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04813"/>
            <a:ext cx="22320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7" name="Picture 29" descr="C:\Users\cliente\Documents\LILI\catalogos 2013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64904"/>
            <a:ext cx="323850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48</Words>
  <Application>Microsoft Office PowerPoint</Application>
  <PresentationFormat>Presentación en pantalla (4:3)</PresentationFormat>
  <Paragraphs>55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Arial</vt:lpstr>
      <vt:lpstr>Algerian</vt:lpstr>
      <vt:lpstr>Tema de Office</vt:lpstr>
      <vt:lpstr>SESIÓN NOCTURNA </vt:lpstr>
      <vt:lpstr>Presentación de PowerPoint</vt:lpstr>
      <vt:lpstr>Maito de tilapia              </vt:lpstr>
      <vt:lpstr>TILAPIA FRITA       </vt:lpstr>
      <vt:lpstr>Estofado de tilapias        </vt:lpstr>
      <vt:lpstr>“ platos  típicos de tilapia”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FISCAL “CANTON ARCHIDONA”        EMPRESA “LAS BOTELLAS MARAVILLOSAS”</dc:title>
  <dc:creator>campoequip chaco</dc:creator>
  <cp:lastModifiedBy>cliente</cp:lastModifiedBy>
  <cp:revision>47</cp:revision>
  <dcterms:created xsi:type="dcterms:W3CDTF">2012-02-15T11:51:48Z</dcterms:created>
  <dcterms:modified xsi:type="dcterms:W3CDTF">2013-03-12T21:46:53Z</dcterms:modified>
</cp:coreProperties>
</file>