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1"/>
  </p:notesMasterIdLst>
  <p:sldIdLst>
    <p:sldId id="256" r:id="rId2"/>
    <p:sldId id="259" r:id="rId3"/>
    <p:sldId id="260" r:id="rId4"/>
    <p:sldId id="261" r:id="rId5"/>
    <p:sldId id="262" r:id="rId6"/>
    <p:sldId id="264" r:id="rId7"/>
    <p:sldId id="267" r:id="rId8"/>
    <p:sldId id="268" r:id="rId9"/>
    <p:sldId id="273"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F29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3893" autoAdjust="0"/>
    <p:restoredTop sz="94660"/>
  </p:normalViewPr>
  <p:slideViewPr>
    <p:cSldViewPr>
      <p:cViewPr varScale="1">
        <p:scale>
          <a:sx n="112" d="100"/>
          <a:sy n="112" d="100"/>
        </p:scale>
        <p:origin x="-760"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7E1EE-F748-4A7B-A12F-8B9583ECAA0E}" type="datetimeFigureOut">
              <a:rPr lang="es-ES" smtClean="0"/>
              <a:pPr/>
              <a:t>21/3/13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E77DA-5C57-4A93-B66D-C43178F9B771}" type="slidenum">
              <a:rPr lang="es-ES" smtClean="0"/>
              <a:pPr/>
              <a:t>‹Nr.›</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F7E77DA-5C57-4A93-B66D-C43178F9B771}"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AF7E3E-575E-4433-8555-DB1B95598CE4}" type="datetimeFigureOut">
              <a:rPr lang="es-ES" smtClean="0"/>
              <a:pPr/>
              <a:t>21/3/13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303462B-B1E4-402D-AE20-19F8FDEA1D06}"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F2958"/>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F7E3E-575E-4433-8555-DB1B95598CE4}" type="datetimeFigureOut">
              <a:rPr lang="es-ES" smtClean="0"/>
              <a:pPr/>
              <a:t>21/3/13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3462B-B1E4-402D-AE20-19F8FDEA1D06}"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F2958"/>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b="1" dirty="0" smtClean="0">
                <a:solidFill>
                  <a:schemeClr val="accent5">
                    <a:lumMod val="60000"/>
                    <a:lumOff val="40000"/>
                  </a:schemeClr>
                </a:solidFill>
              </a:rPr>
              <a:t>La despensa de la abuela.</a:t>
            </a:r>
            <a:endParaRPr lang="es-ES" b="1" dirty="0">
              <a:solidFill>
                <a:schemeClr val="accent5">
                  <a:lumMod val="60000"/>
                  <a:lumOff val="40000"/>
                </a:schemeClr>
              </a:solidFill>
            </a:endParaRPr>
          </a:p>
        </p:txBody>
      </p:sp>
      <p:sp>
        <p:nvSpPr>
          <p:cNvPr id="3" name="2 Subtítulo"/>
          <p:cNvSpPr>
            <a:spLocks noGrp="1"/>
          </p:cNvSpPr>
          <p:nvPr>
            <p:ph type="subTitle" idx="1"/>
          </p:nvPr>
        </p:nvSpPr>
        <p:spPr/>
        <p:txBody>
          <a:bodyPr>
            <a:normAutofit/>
          </a:bodyPr>
          <a:lstStyle/>
          <a:p>
            <a:r>
              <a:rPr lang="es-ES" sz="3600" i="1" dirty="0" smtClean="0">
                <a:solidFill>
                  <a:schemeClr val="accent5">
                    <a:lumMod val="60000"/>
                    <a:lumOff val="40000"/>
                  </a:schemeClr>
                </a:solidFill>
              </a:rPr>
              <a:t>Catálogo de productos.</a:t>
            </a:r>
            <a:endParaRPr lang="es-ES" sz="3600" i="1" dirty="0">
              <a:solidFill>
                <a:schemeClr val="accent5">
                  <a:lumMod val="60000"/>
                  <a:lumOff val="40000"/>
                </a:schemeClr>
              </a:solidFill>
            </a:endParaRPr>
          </a:p>
        </p:txBody>
      </p:sp>
      <p:sp>
        <p:nvSpPr>
          <p:cNvPr id="15" name="14 Rectángulo"/>
          <p:cNvSpPr/>
          <p:nvPr/>
        </p:nvSpPr>
        <p:spPr>
          <a:xfrm>
            <a:off x="0" y="0"/>
            <a:ext cx="642910" cy="6858000"/>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pic>
        <p:nvPicPr>
          <p:cNvPr id="16" name="15 Imagen" descr="abuela.jpg"/>
          <p:cNvPicPr>
            <a:picLocks noChangeAspect="1"/>
          </p:cNvPicPr>
          <p:nvPr/>
        </p:nvPicPr>
        <p:blipFill>
          <a:blip r:embed="rId3" cstate="print"/>
          <a:stretch>
            <a:fillRect/>
          </a:stretch>
        </p:blipFill>
        <p:spPr>
          <a:xfrm>
            <a:off x="7144896" y="4034407"/>
            <a:ext cx="1999104" cy="2823593"/>
          </a:xfrm>
          <a:prstGeom prst="rect">
            <a:avLst/>
          </a:prstGeom>
        </p:spPr>
      </p:pic>
      <p:pic>
        <p:nvPicPr>
          <p:cNvPr id="18" name="17 Imagen" descr="casa.jpg"/>
          <p:cNvPicPr>
            <a:picLocks noChangeAspect="1"/>
          </p:cNvPicPr>
          <p:nvPr/>
        </p:nvPicPr>
        <p:blipFill>
          <a:blip r:embed="rId4" cstate="print"/>
          <a:stretch>
            <a:fillRect/>
          </a:stretch>
        </p:blipFill>
        <p:spPr>
          <a:xfrm>
            <a:off x="6709288" y="0"/>
            <a:ext cx="2434712" cy="23335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Rectángulo"/>
          <p:cNvSpPr/>
          <p:nvPr/>
        </p:nvSpPr>
        <p:spPr>
          <a:xfrm>
            <a:off x="0" y="0"/>
            <a:ext cx="9144000" cy="1000108"/>
          </a:xfrm>
          <a:prstGeom prst="rect">
            <a:avLst/>
          </a:prstGeom>
          <a:solidFill>
            <a:schemeClr val="accent5">
              <a:lumMod val="40000"/>
              <a:lumOff val="60000"/>
            </a:schemeClr>
          </a:solidFill>
          <a:ln>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 name="4 CuadroTexto"/>
          <p:cNvSpPr txBox="1"/>
          <p:nvPr/>
        </p:nvSpPr>
        <p:spPr>
          <a:xfrm>
            <a:off x="0" y="214290"/>
            <a:ext cx="8929718"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Cubanitos.</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Lágrima"/>
          <p:cNvSpPr/>
          <p:nvPr/>
        </p:nvSpPr>
        <p:spPr>
          <a:xfrm>
            <a:off x="5000628" y="1428736"/>
            <a:ext cx="3429024" cy="5000660"/>
          </a:xfrm>
          <a:prstGeom prst="teardrop">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5786446" y="2571744"/>
            <a:ext cx="2214578" cy="2554545"/>
          </a:xfrm>
          <a:prstGeom prst="rect">
            <a:avLst/>
          </a:prstGeom>
          <a:noFill/>
        </p:spPr>
        <p:txBody>
          <a:bodyPr wrap="square" rtlCol="0">
            <a:spAutoFit/>
          </a:bodyPr>
          <a:lstStyle/>
          <a:p>
            <a:r>
              <a:rPr lang="es-ES" sz="2000" dirty="0" smtClean="0"/>
              <a:t>Barquillos de galleta con forma de tubo, recubiertos de un increíble chocolate.</a:t>
            </a:r>
          </a:p>
          <a:p>
            <a:r>
              <a:rPr lang="es-ES" sz="2000" dirty="0" smtClean="0"/>
              <a:t>Ref.:</a:t>
            </a:r>
          </a:p>
          <a:p>
            <a:endParaRPr lang="es-ES" sz="2000" dirty="0" smtClean="0"/>
          </a:p>
          <a:p>
            <a:r>
              <a:rPr lang="es-ES" sz="2000" dirty="0" smtClean="0"/>
              <a:t>Precio: </a:t>
            </a:r>
            <a:endParaRPr lang="es-ES" sz="2000" dirty="0"/>
          </a:p>
        </p:txBody>
      </p:sp>
      <p:pic>
        <p:nvPicPr>
          <p:cNvPr id="8" name="7 Imagen" descr="abuela.jpg"/>
          <p:cNvPicPr>
            <a:picLocks noChangeAspect="1"/>
          </p:cNvPicPr>
          <p:nvPr/>
        </p:nvPicPr>
        <p:blipFill>
          <a:blip r:embed="rId2" cstate="print"/>
          <a:stretch>
            <a:fillRect/>
          </a:stretch>
        </p:blipFill>
        <p:spPr>
          <a:xfrm>
            <a:off x="8429652" y="-142900"/>
            <a:ext cx="714348" cy="1428760"/>
          </a:xfrm>
          <a:prstGeom prst="rect">
            <a:avLst/>
          </a:prstGeom>
        </p:spPr>
      </p:pic>
      <p:pic>
        <p:nvPicPr>
          <p:cNvPr id="10" name="9 Imagen" descr="cubanitos.JPG"/>
          <p:cNvPicPr>
            <a:picLocks noChangeAspect="1"/>
          </p:cNvPicPr>
          <p:nvPr/>
        </p:nvPicPr>
        <p:blipFill>
          <a:blip r:embed="rId3"/>
          <a:stretch>
            <a:fillRect/>
          </a:stretch>
        </p:blipFill>
        <p:spPr>
          <a:xfrm>
            <a:off x="214282" y="2071678"/>
            <a:ext cx="4438433"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Rectángulo"/>
          <p:cNvSpPr/>
          <p:nvPr/>
        </p:nvSpPr>
        <p:spPr>
          <a:xfrm>
            <a:off x="0" y="0"/>
            <a:ext cx="9144000" cy="785794"/>
          </a:xfrm>
          <a:prstGeom prst="rect">
            <a:avLst/>
          </a:prstGeom>
          <a:solidFill>
            <a:srgbClr val="EF2958"/>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3" name="2 CuadroTexto"/>
          <p:cNvSpPr txBox="1"/>
          <p:nvPr/>
        </p:nvSpPr>
        <p:spPr>
          <a:xfrm>
            <a:off x="0" y="0"/>
            <a:ext cx="91440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600" b="1" spc="50" dirty="0" smtClean="0">
                <a:ln w="11430"/>
                <a:solidFill>
                  <a:schemeClr val="accent5">
                    <a:lumMod val="40000"/>
                    <a:lumOff val="60000"/>
                  </a:schemeClr>
                </a:solidFill>
                <a:effectLst>
                  <a:outerShdw blurRad="76200" dist="50800" dir="5400000" algn="tl" rotWithShape="0">
                    <a:srgbClr val="000000">
                      <a:alpha val="65000"/>
                    </a:srgbClr>
                  </a:outerShdw>
                </a:effectLst>
              </a:rPr>
              <a:t>4.- Galletas Pilar.   </a:t>
            </a:r>
            <a:endParaRPr lang="es-ES" sz="3600" b="1" spc="50" dirty="0">
              <a:ln w="11430"/>
              <a:solidFill>
                <a:schemeClr val="accent5">
                  <a:lumMod val="40000"/>
                  <a:lumOff val="60000"/>
                </a:schemeClr>
              </a:solidFill>
              <a:effectLst>
                <a:outerShdw blurRad="76200" dist="50800" dir="5400000" algn="tl" rotWithShape="0">
                  <a:srgbClr val="000000">
                    <a:alpha val="65000"/>
                  </a:srgbClr>
                </a:outerShdw>
              </a:effectLst>
            </a:endParaRPr>
          </a:p>
        </p:txBody>
      </p:sp>
      <p:sp>
        <p:nvSpPr>
          <p:cNvPr id="4" name="3 Lágrima"/>
          <p:cNvSpPr/>
          <p:nvPr/>
        </p:nvSpPr>
        <p:spPr>
          <a:xfrm>
            <a:off x="4929190" y="1214422"/>
            <a:ext cx="3571900" cy="5143536"/>
          </a:xfrm>
          <a:prstGeom prst="teardrop">
            <a:avLst/>
          </a:prstGeom>
          <a:solidFill>
            <a:srgbClr val="EF2958"/>
          </a:solidFill>
          <a:ln>
            <a:solidFill>
              <a:srgbClr val="EF2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000760" y="1857364"/>
            <a:ext cx="1928826" cy="2308324"/>
          </a:xfrm>
          <a:prstGeom prst="rect">
            <a:avLst/>
          </a:prstGeom>
          <a:noFill/>
        </p:spPr>
        <p:txBody>
          <a:bodyPr wrap="square" rtlCol="0">
            <a:spAutoFit/>
          </a:bodyPr>
          <a:lstStyle/>
          <a:p>
            <a:r>
              <a:rPr lang="es-ES" dirty="0" smtClean="0"/>
              <a:t>Galletas artesanas de Albacete.</a:t>
            </a:r>
          </a:p>
          <a:p>
            <a:r>
              <a:rPr lang="es-ES" dirty="0" smtClean="0"/>
              <a:t>¡Para no dejar ni miga!</a:t>
            </a:r>
          </a:p>
          <a:p>
            <a:r>
              <a:rPr lang="es-ES" dirty="0" smtClean="0"/>
              <a:t>Ref.: AB-07</a:t>
            </a:r>
          </a:p>
          <a:p>
            <a:endParaRPr lang="es-ES" dirty="0" smtClean="0"/>
          </a:p>
          <a:p>
            <a:r>
              <a:rPr lang="es-ES" dirty="0" smtClean="0"/>
              <a:t>Precio: </a:t>
            </a:r>
          </a:p>
          <a:p>
            <a:endParaRPr lang="es-ES" dirty="0"/>
          </a:p>
        </p:txBody>
      </p:sp>
      <p:pic>
        <p:nvPicPr>
          <p:cNvPr id="9" name="8 Imagen" descr="Galletas_Pilar.JPG"/>
          <p:cNvPicPr>
            <a:picLocks noChangeAspect="1"/>
          </p:cNvPicPr>
          <p:nvPr/>
        </p:nvPicPr>
        <p:blipFill>
          <a:blip r:embed="rId2"/>
          <a:stretch>
            <a:fillRect/>
          </a:stretch>
        </p:blipFill>
        <p:spPr>
          <a:xfrm>
            <a:off x="285720" y="4214818"/>
            <a:ext cx="3756660" cy="2430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descr="Galletas Pilar_Mahora.JPG"/>
          <p:cNvPicPr>
            <a:picLocks noChangeAspect="1"/>
          </p:cNvPicPr>
          <p:nvPr/>
        </p:nvPicPr>
        <p:blipFill>
          <a:blip r:embed="rId3" cstate="print"/>
          <a:stretch>
            <a:fillRect/>
          </a:stretch>
        </p:blipFill>
        <p:spPr>
          <a:xfrm>
            <a:off x="285720" y="857232"/>
            <a:ext cx="2643206" cy="3364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Rectángulo"/>
          <p:cNvSpPr/>
          <p:nvPr/>
        </p:nvSpPr>
        <p:spPr>
          <a:xfrm>
            <a:off x="0" y="0"/>
            <a:ext cx="9144000" cy="1000108"/>
          </a:xfrm>
          <a:prstGeom prst="rect">
            <a:avLst/>
          </a:prstGeom>
          <a:solidFill>
            <a:schemeClr val="accent5">
              <a:lumMod val="40000"/>
              <a:lumOff val="60000"/>
            </a:schemeClr>
          </a:solidFill>
          <a:ln>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 name="4 CuadroTexto"/>
          <p:cNvSpPr txBox="1"/>
          <p:nvPr/>
        </p:nvSpPr>
        <p:spPr>
          <a:xfrm>
            <a:off x="0" y="214290"/>
            <a:ext cx="8929718" cy="8617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Mini magdalenas con pepitas de chocolate.</a:t>
            </a:r>
            <a:endParaRPr lang="es-ES" sz="3200" dirty="0" smtClean="0"/>
          </a:p>
          <a:p>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Lágrima"/>
          <p:cNvSpPr/>
          <p:nvPr/>
        </p:nvSpPr>
        <p:spPr>
          <a:xfrm>
            <a:off x="5000628" y="1428736"/>
            <a:ext cx="3429024" cy="5000660"/>
          </a:xfrm>
          <a:prstGeom prst="teardrop">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5929322" y="1571612"/>
            <a:ext cx="2214578" cy="4708981"/>
          </a:xfrm>
          <a:prstGeom prst="rect">
            <a:avLst/>
          </a:prstGeom>
          <a:noFill/>
        </p:spPr>
        <p:txBody>
          <a:bodyPr wrap="square" rtlCol="0">
            <a:spAutoFit/>
          </a:bodyPr>
          <a:lstStyle/>
          <a:p>
            <a:r>
              <a:rPr lang="es-ES" sz="2000" dirty="0" smtClean="0"/>
              <a:t>Deliciosas mini magdalenas, que por su pequeño tamaño son ideales para la dieta, sin tener que renunciar al placer de comerse una magdalena con una lluvia de pepitas de chocolate. ¡Deliciosas!.</a:t>
            </a:r>
          </a:p>
          <a:p>
            <a:r>
              <a:rPr lang="es-ES" sz="2000" dirty="0" smtClean="0"/>
              <a:t>Ref.:</a:t>
            </a:r>
          </a:p>
          <a:p>
            <a:endParaRPr lang="es-ES" sz="2000" dirty="0" smtClean="0"/>
          </a:p>
          <a:p>
            <a:r>
              <a:rPr lang="es-ES" sz="2000" dirty="0" smtClean="0"/>
              <a:t>Precio: </a:t>
            </a:r>
            <a:endParaRPr lang="es-ES" sz="2000" dirty="0"/>
          </a:p>
        </p:txBody>
      </p:sp>
      <p:pic>
        <p:nvPicPr>
          <p:cNvPr id="8" name="7 Imagen" descr="abuela.jpg"/>
          <p:cNvPicPr>
            <a:picLocks noChangeAspect="1"/>
          </p:cNvPicPr>
          <p:nvPr/>
        </p:nvPicPr>
        <p:blipFill>
          <a:blip r:embed="rId2" cstate="print"/>
          <a:stretch>
            <a:fillRect/>
          </a:stretch>
        </p:blipFill>
        <p:spPr>
          <a:xfrm>
            <a:off x="8429652" y="-142900"/>
            <a:ext cx="714348" cy="1428760"/>
          </a:xfrm>
          <a:prstGeom prst="rect">
            <a:avLst/>
          </a:prstGeom>
        </p:spPr>
      </p:pic>
      <p:pic>
        <p:nvPicPr>
          <p:cNvPr id="9" name="8 Imagen" descr="HPIM2413.JPG"/>
          <p:cNvPicPr>
            <a:picLocks noChangeAspect="1"/>
          </p:cNvPicPr>
          <p:nvPr/>
        </p:nvPicPr>
        <p:blipFill>
          <a:blip r:embed="rId3" cstate="print"/>
          <a:stretch>
            <a:fillRect/>
          </a:stretch>
        </p:blipFill>
        <p:spPr>
          <a:xfrm rot="16200000">
            <a:off x="-279492" y="1993948"/>
            <a:ext cx="5031088" cy="3757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Rectángulo"/>
          <p:cNvSpPr/>
          <p:nvPr/>
        </p:nvSpPr>
        <p:spPr>
          <a:xfrm>
            <a:off x="0" y="0"/>
            <a:ext cx="9144000" cy="785794"/>
          </a:xfrm>
          <a:prstGeom prst="rect">
            <a:avLst/>
          </a:prstGeom>
          <a:solidFill>
            <a:srgbClr val="EF2958"/>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3" name="2 CuadroTexto"/>
          <p:cNvSpPr txBox="1"/>
          <p:nvPr/>
        </p:nvSpPr>
        <p:spPr>
          <a:xfrm>
            <a:off x="0" y="0"/>
            <a:ext cx="91440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600" b="1" spc="50" dirty="0" smtClean="0">
                <a:ln w="11430"/>
                <a:solidFill>
                  <a:schemeClr val="accent5">
                    <a:lumMod val="40000"/>
                    <a:lumOff val="60000"/>
                  </a:schemeClr>
                </a:solidFill>
                <a:effectLst>
                  <a:outerShdw blurRad="76200" dist="50800" dir="5400000" algn="tl" rotWithShape="0">
                    <a:srgbClr val="000000">
                      <a:alpha val="65000"/>
                    </a:srgbClr>
                  </a:outerShdw>
                </a:effectLst>
              </a:rPr>
              <a:t>6.- Sequillos.   </a:t>
            </a:r>
            <a:endParaRPr lang="es-ES" sz="3600" b="1" spc="50" dirty="0">
              <a:ln w="11430"/>
              <a:solidFill>
                <a:schemeClr val="accent5">
                  <a:lumMod val="40000"/>
                  <a:lumOff val="60000"/>
                </a:schemeClr>
              </a:solidFill>
              <a:effectLst>
                <a:outerShdw blurRad="76200" dist="50800" dir="5400000" algn="tl" rotWithShape="0">
                  <a:srgbClr val="000000">
                    <a:alpha val="65000"/>
                  </a:srgbClr>
                </a:outerShdw>
              </a:effectLst>
            </a:endParaRPr>
          </a:p>
        </p:txBody>
      </p:sp>
      <p:sp>
        <p:nvSpPr>
          <p:cNvPr id="4" name="3 Lágrima"/>
          <p:cNvSpPr/>
          <p:nvPr/>
        </p:nvSpPr>
        <p:spPr>
          <a:xfrm>
            <a:off x="4929190" y="1214422"/>
            <a:ext cx="3571900" cy="5143536"/>
          </a:xfrm>
          <a:prstGeom prst="teardrop">
            <a:avLst/>
          </a:prstGeom>
          <a:solidFill>
            <a:srgbClr val="EF2958"/>
          </a:solidFill>
          <a:ln>
            <a:solidFill>
              <a:srgbClr val="EF2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000760" y="1857364"/>
            <a:ext cx="1928826" cy="2585323"/>
          </a:xfrm>
          <a:prstGeom prst="rect">
            <a:avLst/>
          </a:prstGeom>
          <a:noFill/>
        </p:spPr>
        <p:txBody>
          <a:bodyPr wrap="square" rtlCol="0">
            <a:spAutoFit/>
          </a:bodyPr>
          <a:lstStyle/>
          <a:p>
            <a:r>
              <a:rPr lang="es-ES" dirty="0" smtClean="0"/>
              <a:t>Producto típico de nuestra tierra. Una rica masada rayada con azúcar glas. </a:t>
            </a:r>
          </a:p>
          <a:p>
            <a:r>
              <a:rPr lang="es-ES" dirty="0" smtClean="0"/>
              <a:t>Ref.: </a:t>
            </a:r>
          </a:p>
          <a:p>
            <a:endParaRPr lang="es-ES" dirty="0" smtClean="0"/>
          </a:p>
          <a:p>
            <a:r>
              <a:rPr lang="es-ES" dirty="0" smtClean="0"/>
              <a:t>Precio: </a:t>
            </a:r>
          </a:p>
          <a:p>
            <a:endParaRPr lang="es-ES" dirty="0"/>
          </a:p>
        </p:txBody>
      </p:sp>
      <p:pic>
        <p:nvPicPr>
          <p:cNvPr id="10" name="9 Imagen" descr="HPIM2414.JPG"/>
          <p:cNvPicPr>
            <a:picLocks noChangeAspect="1"/>
          </p:cNvPicPr>
          <p:nvPr/>
        </p:nvPicPr>
        <p:blipFill>
          <a:blip r:embed="rId2" cstate="print"/>
          <a:stretch>
            <a:fillRect/>
          </a:stretch>
        </p:blipFill>
        <p:spPr>
          <a:xfrm>
            <a:off x="571472" y="1071546"/>
            <a:ext cx="3847051" cy="5150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Rectángulo"/>
          <p:cNvSpPr/>
          <p:nvPr/>
        </p:nvSpPr>
        <p:spPr>
          <a:xfrm>
            <a:off x="0" y="0"/>
            <a:ext cx="9144000" cy="785794"/>
          </a:xfrm>
          <a:prstGeom prst="rect">
            <a:avLst/>
          </a:prstGeom>
          <a:solidFill>
            <a:srgbClr val="EF2958"/>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3" name="2 CuadroTexto"/>
          <p:cNvSpPr txBox="1"/>
          <p:nvPr/>
        </p:nvSpPr>
        <p:spPr>
          <a:xfrm>
            <a:off x="0" y="0"/>
            <a:ext cx="91440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600" b="1" spc="50" dirty="0" smtClean="0">
                <a:ln w="11430"/>
                <a:solidFill>
                  <a:schemeClr val="accent5">
                    <a:lumMod val="40000"/>
                    <a:lumOff val="60000"/>
                  </a:schemeClr>
                </a:solidFill>
                <a:effectLst>
                  <a:outerShdw blurRad="76200" dist="50800" dir="5400000" algn="tl" rotWithShape="0">
                    <a:srgbClr val="000000">
                      <a:alpha val="65000"/>
                    </a:srgbClr>
                  </a:outerShdw>
                </a:effectLst>
              </a:rPr>
              <a:t>8.- </a:t>
            </a:r>
            <a:r>
              <a:rPr lang="es-ES" sz="3600" b="1" spc="50" dirty="0" err="1" smtClean="0">
                <a:ln w="11430"/>
                <a:solidFill>
                  <a:schemeClr val="accent5">
                    <a:lumMod val="40000"/>
                    <a:lumOff val="60000"/>
                  </a:schemeClr>
                </a:solidFill>
                <a:effectLst>
                  <a:outerShdw blurRad="76200" dist="50800" dir="5400000" algn="tl" rotWithShape="0">
                    <a:srgbClr val="000000">
                      <a:alpha val="65000"/>
                    </a:srgbClr>
                  </a:outerShdw>
                </a:effectLst>
              </a:rPr>
              <a:t>Pequibom</a:t>
            </a:r>
            <a:r>
              <a:rPr lang="es-ES" sz="3600" b="1" spc="50" dirty="0" smtClean="0">
                <a:ln w="11430"/>
                <a:solidFill>
                  <a:schemeClr val="accent5">
                    <a:lumMod val="40000"/>
                    <a:lumOff val="60000"/>
                  </a:schemeClr>
                </a:solidFill>
                <a:effectLst>
                  <a:outerShdw blurRad="76200" dist="50800" dir="5400000" algn="tl" rotWithShape="0">
                    <a:srgbClr val="000000">
                      <a:alpha val="65000"/>
                    </a:srgbClr>
                  </a:outerShdw>
                </a:effectLst>
              </a:rPr>
              <a:t>.   </a:t>
            </a:r>
            <a:endParaRPr lang="es-ES" sz="3600" b="1" spc="50" dirty="0">
              <a:ln w="11430"/>
              <a:solidFill>
                <a:schemeClr val="accent5">
                  <a:lumMod val="40000"/>
                  <a:lumOff val="60000"/>
                </a:schemeClr>
              </a:solidFill>
              <a:effectLst>
                <a:outerShdw blurRad="76200" dist="50800" dir="5400000" algn="tl" rotWithShape="0">
                  <a:srgbClr val="000000">
                    <a:alpha val="65000"/>
                  </a:srgbClr>
                </a:outerShdw>
              </a:effectLst>
            </a:endParaRPr>
          </a:p>
        </p:txBody>
      </p:sp>
      <p:sp>
        <p:nvSpPr>
          <p:cNvPr id="4" name="3 Lágrima"/>
          <p:cNvSpPr/>
          <p:nvPr/>
        </p:nvSpPr>
        <p:spPr>
          <a:xfrm>
            <a:off x="4929190" y="1214422"/>
            <a:ext cx="3571900" cy="5143536"/>
          </a:xfrm>
          <a:prstGeom prst="teardrop">
            <a:avLst/>
          </a:prstGeom>
          <a:solidFill>
            <a:srgbClr val="EF2958"/>
          </a:solidFill>
          <a:ln>
            <a:solidFill>
              <a:srgbClr val="EF2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000760" y="1857364"/>
            <a:ext cx="1928826" cy="3416320"/>
          </a:xfrm>
          <a:prstGeom prst="rect">
            <a:avLst/>
          </a:prstGeom>
          <a:noFill/>
        </p:spPr>
        <p:txBody>
          <a:bodyPr wrap="square" rtlCol="0">
            <a:spAutoFit/>
          </a:bodyPr>
          <a:lstStyle/>
          <a:p>
            <a:r>
              <a:rPr lang="es-ES" dirty="0" smtClean="0"/>
              <a:t>Galleta bañada de una fina capa de un dulce chocolate con leche, rellena de la más suave e intensa crema sabor avellana.</a:t>
            </a:r>
          </a:p>
          <a:p>
            <a:r>
              <a:rPr lang="es-ES" dirty="0" smtClean="0"/>
              <a:t>Ref.: </a:t>
            </a:r>
          </a:p>
          <a:p>
            <a:endParaRPr lang="es-ES" dirty="0" smtClean="0"/>
          </a:p>
          <a:p>
            <a:r>
              <a:rPr lang="es-ES" dirty="0" smtClean="0"/>
              <a:t>Precio: </a:t>
            </a:r>
          </a:p>
          <a:p>
            <a:endParaRPr lang="es-ES" dirty="0"/>
          </a:p>
        </p:txBody>
      </p:sp>
      <p:pic>
        <p:nvPicPr>
          <p:cNvPr id="7" name="6 Imagen" descr="HPIM2418.JPG"/>
          <p:cNvPicPr>
            <a:picLocks noChangeAspect="1"/>
          </p:cNvPicPr>
          <p:nvPr/>
        </p:nvPicPr>
        <p:blipFill>
          <a:blip r:embed="rId2" cstate="print"/>
          <a:stretch>
            <a:fillRect/>
          </a:stretch>
        </p:blipFill>
        <p:spPr>
          <a:xfrm>
            <a:off x="214282" y="1857364"/>
            <a:ext cx="4357686" cy="3254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Rectángulo"/>
          <p:cNvSpPr/>
          <p:nvPr/>
        </p:nvSpPr>
        <p:spPr>
          <a:xfrm>
            <a:off x="0" y="0"/>
            <a:ext cx="9144000" cy="1000108"/>
          </a:xfrm>
          <a:prstGeom prst="rect">
            <a:avLst/>
          </a:prstGeom>
          <a:solidFill>
            <a:schemeClr val="accent5">
              <a:lumMod val="40000"/>
              <a:lumOff val="60000"/>
            </a:schemeClr>
          </a:solidFill>
          <a:ln>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 name="4 CuadroTexto"/>
          <p:cNvSpPr txBox="1"/>
          <p:nvPr/>
        </p:nvSpPr>
        <p:spPr>
          <a:xfrm>
            <a:off x="0" y="214290"/>
            <a:ext cx="8929718" cy="8617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 Tortas artesanales.</a:t>
            </a:r>
            <a:endParaRPr lang="es-ES" sz="3200" dirty="0" smtClean="0"/>
          </a:p>
          <a:p>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Lágrima"/>
          <p:cNvSpPr/>
          <p:nvPr/>
        </p:nvSpPr>
        <p:spPr>
          <a:xfrm>
            <a:off x="5000628" y="1428736"/>
            <a:ext cx="3429024" cy="5000660"/>
          </a:xfrm>
          <a:prstGeom prst="teardrop">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5715008" y="2214554"/>
            <a:ext cx="2214578" cy="1015663"/>
          </a:xfrm>
          <a:prstGeom prst="rect">
            <a:avLst/>
          </a:prstGeom>
          <a:noFill/>
        </p:spPr>
        <p:txBody>
          <a:bodyPr wrap="square" rtlCol="0">
            <a:spAutoFit/>
          </a:bodyPr>
          <a:lstStyle/>
          <a:p>
            <a:r>
              <a:rPr lang="es-ES" sz="2000" dirty="0" smtClean="0"/>
              <a:t>Ref.:</a:t>
            </a:r>
          </a:p>
          <a:p>
            <a:endParaRPr lang="es-ES" sz="2000" dirty="0" smtClean="0"/>
          </a:p>
          <a:p>
            <a:r>
              <a:rPr lang="es-ES" sz="2000" dirty="0" smtClean="0"/>
              <a:t>Precio: </a:t>
            </a:r>
            <a:endParaRPr lang="es-ES" sz="2000" dirty="0"/>
          </a:p>
        </p:txBody>
      </p:sp>
      <p:pic>
        <p:nvPicPr>
          <p:cNvPr id="8" name="7 Imagen" descr="abuela.jpg"/>
          <p:cNvPicPr>
            <a:picLocks noChangeAspect="1"/>
          </p:cNvPicPr>
          <p:nvPr/>
        </p:nvPicPr>
        <p:blipFill>
          <a:blip r:embed="rId2" cstate="print"/>
          <a:stretch>
            <a:fillRect/>
          </a:stretch>
        </p:blipFill>
        <p:spPr>
          <a:xfrm>
            <a:off x="8429652" y="-142900"/>
            <a:ext cx="714348" cy="1428760"/>
          </a:xfrm>
          <a:prstGeom prst="rect">
            <a:avLst/>
          </a:prstGeom>
        </p:spPr>
      </p:pic>
      <p:pic>
        <p:nvPicPr>
          <p:cNvPr id="10" name="9 Imagen" descr="HPIM2678.JPG"/>
          <p:cNvPicPr>
            <a:picLocks noChangeAspect="1"/>
          </p:cNvPicPr>
          <p:nvPr/>
        </p:nvPicPr>
        <p:blipFill>
          <a:blip r:embed="rId3"/>
          <a:stretch>
            <a:fillRect/>
          </a:stretch>
        </p:blipFill>
        <p:spPr>
          <a:xfrm rot="16200000">
            <a:off x="-366518" y="2295288"/>
            <a:ext cx="5286388" cy="3410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Rectángulo"/>
          <p:cNvSpPr/>
          <p:nvPr/>
        </p:nvSpPr>
        <p:spPr>
          <a:xfrm>
            <a:off x="0" y="0"/>
            <a:ext cx="9144000" cy="785794"/>
          </a:xfrm>
          <a:prstGeom prst="rect">
            <a:avLst/>
          </a:prstGeom>
          <a:solidFill>
            <a:srgbClr val="EF2958"/>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3" name="2 CuadroTexto"/>
          <p:cNvSpPr txBox="1"/>
          <p:nvPr/>
        </p:nvSpPr>
        <p:spPr>
          <a:xfrm>
            <a:off x="0" y="0"/>
            <a:ext cx="91440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600" b="1" spc="50" dirty="0" smtClean="0">
                <a:ln w="11430"/>
                <a:solidFill>
                  <a:schemeClr val="accent5">
                    <a:lumMod val="40000"/>
                    <a:lumOff val="60000"/>
                  </a:schemeClr>
                </a:solidFill>
                <a:effectLst>
                  <a:outerShdw blurRad="76200" dist="50800" dir="5400000" algn="tl" rotWithShape="0">
                    <a:srgbClr val="000000">
                      <a:alpha val="65000"/>
                    </a:srgbClr>
                  </a:outerShdw>
                </a:effectLst>
              </a:rPr>
              <a:t>12.- Maninas para diabéticos. </a:t>
            </a:r>
            <a:endParaRPr lang="es-ES" sz="3600" b="1" spc="50" dirty="0">
              <a:ln w="11430"/>
              <a:solidFill>
                <a:schemeClr val="accent5">
                  <a:lumMod val="40000"/>
                  <a:lumOff val="60000"/>
                </a:schemeClr>
              </a:solidFill>
              <a:effectLst>
                <a:outerShdw blurRad="76200" dist="50800" dir="5400000" algn="tl" rotWithShape="0">
                  <a:srgbClr val="000000">
                    <a:alpha val="65000"/>
                  </a:srgbClr>
                </a:outerShdw>
              </a:effectLst>
            </a:endParaRPr>
          </a:p>
        </p:txBody>
      </p:sp>
      <p:sp>
        <p:nvSpPr>
          <p:cNvPr id="4" name="3 Lágrima"/>
          <p:cNvSpPr/>
          <p:nvPr/>
        </p:nvSpPr>
        <p:spPr>
          <a:xfrm>
            <a:off x="5214942" y="1142984"/>
            <a:ext cx="3571900" cy="5143536"/>
          </a:xfrm>
          <a:prstGeom prst="teardrop">
            <a:avLst/>
          </a:prstGeom>
          <a:solidFill>
            <a:srgbClr val="EF2958"/>
          </a:solidFill>
          <a:ln>
            <a:solidFill>
              <a:srgbClr val="EF2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143636" y="1643050"/>
            <a:ext cx="1928826" cy="1200329"/>
          </a:xfrm>
          <a:prstGeom prst="rect">
            <a:avLst/>
          </a:prstGeom>
          <a:noFill/>
        </p:spPr>
        <p:txBody>
          <a:bodyPr wrap="square" rtlCol="0">
            <a:spAutoFit/>
          </a:bodyPr>
          <a:lstStyle/>
          <a:p>
            <a:r>
              <a:rPr lang="es-ES" dirty="0" smtClean="0"/>
              <a:t>Ref.: </a:t>
            </a:r>
          </a:p>
          <a:p>
            <a:endParaRPr lang="es-ES" dirty="0" smtClean="0"/>
          </a:p>
          <a:p>
            <a:r>
              <a:rPr lang="es-ES" dirty="0" smtClean="0"/>
              <a:t>Precio: </a:t>
            </a:r>
          </a:p>
          <a:p>
            <a:endParaRPr lang="es-ES" dirty="0"/>
          </a:p>
        </p:txBody>
      </p:sp>
      <p:pic>
        <p:nvPicPr>
          <p:cNvPr id="7" name="6 Imagen" descr="maninas_diabeticos.JPG"/>
          <p:cNvPicPr>
            <a:picLocks noChangeAspect="1"/>
          </p:cNvPicPr>
          <p:nvPr/>
        </p:nvPicPr>
        <p:blipFill>
          <a:blip r:embed="rId2"/>
          <a:stretch>
            <a:fillRect/>
          </a:stretch>
        </p:blipFill>
        <p:spPr>
          <a:xfrm>
            <a:off x="1" y="2000240"/>
            <a:ext cx="4994572"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Rectángulo"/>
          <p:cNvSpPr/>
          <p:nvPr/>
        </p:nvSpPr>
        <p:spPr>
          <a:xfrm>
            <a:off x="0" y="0"/>
            <a:ext cx="9144000" cy="1000108"/>
          </a:xfrm>
          <a:prstGeom prst="rect">
            <a:avLst/>
          </a:prstGeom>
          <a:solidFill>
            <a:schemeClr val="accent5">
              <a:lumMod val="40000"/>
              <a:lumOff val="60000"/>
            </a:schemeClr>
          </a:solidFill>
          <a:ln>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 name="4 CuadroTexto"/>
          <p:cNvSpPr txBox="1"/>
          <p:nvPr/>
        </p:nvSpPr>
        <p:spPr>
          <a:xfrm>
            <a:off x="0" y="214290"/>
            <a:ext cx="8929718" cy="8617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 Perfume HEMME et FEMME. </a:t>
            </a:r>
            <a:endParaRPr lang="es-ES" sz="3200" dirty="0" smtClean="0"/>
          </a:p>
          <a:p>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Lágrima"/>
          <p:cNvSpPr/>
          <p:nvPr/>
        </p:nvSpPr>
        <p:spPr>
          <a:xfrm>
            <a:off x="5357818" y="1428736"/>
            <a:ext cx="3429024" cy="5000660"/>
          </a:xfrm>
          <a:prstGeom prst="teardrop">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6143636" y="2571744"/>
            <a:ext cx="2214578" cy="1015663"/>
          </a:xfrm>
          <a:prstGeom prst="rect">
            <a:avLst/>
          </a:prstGeom>
          <a:noFill/>
        </p:spPr>
        <p:txBody>
          <a:bodyPr wrap="square" rtlCol="0">
            <a:spAutoFit/>
          </a:bodyPr>
          <a:lstStyle/>
          <a:p>
            <a:r>
              <a:rPr lang="es-ES" sz="2000" dirty="0" smtClean="0"/>
              <a:t>Ref.:</a:t>
            </a:r>
          </a:p>
          <a:p>
            <a:endParaRPr lang="es-ES" sz="2000" dirty="0" smtClean="0"/>
          </a:p>
          <a:p>
            <a:r>
              <a:rPr lang="es-ES" sz="2000" dirty="0" smtClean="0"/>
              <a:t>Precio: </a:t>
            </a:r>
            <a:endParaRPr lang="es-ES" sz="2000" dirty="0"/>
          </a:p>
        </p:txBody>
      </p:sp>
      <p:pic>
        <p:nvPicPr>
          <p:cNvPr id="8" name="7 Imagen" descr="abuela.jpg"/>
          <p:cNvPicPr>
            <a:picLocks noChangeAspect="1"/>
          </p:cNvPicPr>
          <p:nvPr/>
        </p:nvPicPr>
        <p:blipFill>
          <a:blip r:embed="rId2" cstate="print"/>
          <a:stretch>
            <a:fillRect/>
          </a:stretch>
        </p:blipFill>
        <p:spPr>
          <a:xfrm>
            <a:off x="8429652" y="-142900"/>
            <a:ext cx="714348" cy="1428760"/>
          </a:xfrm>
          <a:prstGeom prst="rect">
            <a:avLst/>
          </a:prstGeom>
        </p:spPr>
      </p:pic>
      <p:pic>
        <p:nvPicPr>
          <p:cNvPr id="9" name="8 Imagen" descr="perfumeFEMME.jpg"/>
          <p:cNvPicPr>
            <a:picLocks noChangeAspect="1"/>
          </p:cNvPicPr>
          <p:nvPr/>
        </p:nvPicPr>
        <p:blipFill>
          <a:blip r:embed="rId3"/>
          <a:stretch>
            <a:fillRect/>
          </a:stretch>
        </p:blipFill>
        <p:spPr>
          <a:xfrm rot="16200000">
            <a:off x="-265333" y="1622599"/>
            <a:ext cx="3245246"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Imagen" descr="perfumeHOMME.jpg"/>
          <p:cNvPicPr>
            <a:picLocks noChangeAspect="1"/>
          </p:cNvPicPr>
          <p:nvPr/>
        </p:nvPicPr>
        <p:blipFill>
          <a:blip r:embed="rId4"/>
          <a:stretch>
            <a:fillRect/>
          </a:stretch>
        </p:blipFill>
        <p:spPr>
          <a:xfrm rot="16200000">
            <a:off x="2119677" y="3238119"/>
            <a:ext cx="3542176" cy="2495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207</Words>
  <Application>Microsoft Office PowerPoint</Application>
  <PresentationFormat>Presentación en pantalla (4:3)</PresentationFormat>
  <Paragraphs>41</Paragraphs>
  <Slides>9</Slides>
  <Notes>1</Notes>
  <HiddenSlides>0</HiddenSlides>
  <MMClips>0</MMClips>
  <ScaleCrop>false</ScaleCrop>
  <HeadingPairs>
    <vt:vector size="4" baseType="variant">
      <vt:variant>
        <vt:lpstr>Plantilla de diseño</vt:lpstr>
      </vt:variant>
      <vt:variant>
        <vt:i4>1</vt:i4>
      </vt:variant>
      <vt:variant>
        <vt:lpstr>Títulos de diapositiva</vt:lpstr>
      </vt:variant>
      <vt:variant>
        <vt:i4>9</vt:i4>
      </vt:variant>
    </vt:vector>
  </HeadingPairs>
  <TitlesOfParts>
    <vt:vector size="10" baseType="lpstr">
      <vt:lpstr>Tema de Office</vt:lpstr>
      <vt:lpstr>La despensa de la abuela.</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Javii ------</dc:creator>
  <cp:lastModifiedBy>Jesús Reca Rentero</cp:lastModifiedBy>
  <cp:revision>55</cp:revision>
  <dcterms:created xsi:type="dcterms:W3CDTF">2013-03-21T10:55:35Z</dcterms:created>
  <dcterms:modified xsi:type="dcterms:W3CDTF">2013-03-21T10:56:19Z</dcterms:modified>
</cp:coreProperties>
</file>