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82B7-A5A2-4DC8-A769-EF4C3D7E2716}" type="datetimeFigureOut">
              <a:rPr lang="es-ES_tradnl" smtClean="0"/>
              <a:pPr/>
              <a:t>04/12/2012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89A4-45CB-4F82-8FD4-053C334F6D3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Elipse"/>
          <p:cNvSpPr/>
          <p:nvPr/>
        </p:nvSpPr>
        <p:spPr>
          <a:xfrm>
            <a:off x="285720" y="214290"/>
            <a:ext cx="2643206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Elipse"/>
          <p:cNvSpPr/>
          <p:nvPr/>
        </p:nvSpPr>
        <p:spPr>
          <a:xfrm>
            <a:off x="6000760" y="4286256"/>
            <a:ext cx="2643206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Elipse"/>
          <p:cNvSpPr/>
          <p:nvPr/>
        </p:nvSpPr>
        <p:spPr>
          <a:xfrm>
            <a:off x="5715008" y="214290"/>
            <a:ext cx="2643206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Elipse"/>
          <p:cNvSpPr/>
          <p:nvPr/>
        </p:nvSpPr>
        <p:spPr>
          <a:xfrm>
            <a:off x="500034" y="4500546"/>
            <a:ext cx="2643206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Flecha curvada hacia la derecha"/>
          <p:cNvSpPr/>
          <p:nvPr/>
        </p:nvSpPr>
        <p:spPr>
          <a:xfrm>
            <a:off x="1857356" y="2214554"/>
            <a:ext cx="1714512" cy="250033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0" name="9 Flecha curvada hacia la derecha"/>
          <p:cNvSpPr/>
          <p:nvPr/>
        </p:nvSpPr>
        <p:spPr>
          <a:xfrm rot="10800000">
            <a:off x="4929190" y="2143116"/>
            <a:ext cx="2143140" cy="24288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714348" y="571480"/>
            <a:ext cx="1857388" cy="16430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400" dirty="0" smtClean="0"/>
          </a:p>
          <a:p>
            <a:pPr algn="ctr"/>
            <a:r>
              <a:rPr lang="es-ES_tradnl" sz="1400" dirty="0" err="1" smtClean="0">
                <a:solidFill>
                  <a:srgbClr val="FF0000"/>
                </a:solidFill>
              </a:rPr>
              <a:t>Coordinacion</a:t>
            </a:r>
            <a:r>
              <a:rPr lang="es-ES_tradnl" sz="1400" dirty="0" smtClean="0">
                <a:solidFill>
                  <a:srgbClr val="FF0000"/>
                </a:solidFill>
              </a:rPr>
              <a:t> y comunicación:</a:t>
            </a:r>
            <a:endParaRPr lang="es-ES_tradnl" sz="1400" dirty="0">
              <a:solidFill>
                <a:srgbClr val="FF0000"/>
              </a:solidFill>
            </a:endParaRP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Raúl Chamarro</a:t>
            </a: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Sara Fernández</a:t>
            </a: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Carlota Beni</a:t>
            </a:r>
            <a:endParaRPr lang="es-ES_tradnl" sz="1400" dirty="0">
              <a:solidFill>
                <a:srgbClr val="00B050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857224" y="4857760"/>
            <a:ext cx="1857388" cy="16430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FF0000"/>
                </a:solidFill>
              </a:rPr>
              <a:t>Marketing y ventas:</a:t>
            </a:r>
          </a:p>
          <a:p>
            <a:pPr algn="ctr"/>
            <a:endParaRPr lang="es-ES_tradnl" sz="1400" dirty="0"/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Raquel verano</a:t>
            </a: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Lidia </a:t>
            </a:r>
            <a:r>
              <a:rPr lang="es-ES_tradnl" sz="1400" dirty="0" err="1">
                <a:solidFill>
                  <a:srgbClr val="00B050"/>
                </a:solidFill>
              </a:rPr>
              <a:t>Z</a:t>
            </a:r>
            <a:r>
              <a:rPr lang="es-ES_tradnl" sz="1400" dirty="0" err="1" smtClean="0">
                <a:solidFill>
                  <a:srgbClr val="00B050"/>
                </a:solidFill>
              </a:rPr>
              <a:t>orzano</a:t>
            </a:r>
            <a:endParaRPr lang="es-ES_tradnl" sz="1400" dirty="0" smtClean="0">
              <a:solidFill>
                <a:srgbClr val="00B050"/>
              </a:solidFill>
            </a:endParaRP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Lucia Elizondo</a:t>
            </a: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Paula Estepa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6143636" y="500042"/>
            <a:ext cx="1857388" cy="16430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FF0000"/>
                </a:solidFill>
              </a:rPr>
              <a:t>Contabilidad y finanzas:</a:t>
            </a:r>
          </a:p>
          <a:p>
            <a:pPr algn="ctr"/>
            <a:endParaRPr lang="es-ES_tradnl" sz="1400" dirty="0"/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Juan David</a:t>
            </a: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Ángela De Felipe</a:t>
            </a:r>
            <a:endParaRPr lang="es-ES_tradnl" sz="1400" dirty="0">
              <a:solidFill>
                <a:srgbClr val="00B050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429388" y="4643446"/>
            <a:ext cx="1857388" cy="16430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FF0000"/>
                </a:solidFill>
              </a:rPr>
              <a:t>Produccion</a:t>
            </a:r>
            <a:r>
              <a:rPr lang="es-ES_tradnl" sz="1400" dirty="0" smtClean="0">
                <a:solidFill>
                  <a:srgbClr val="FF0000"/>
                </a:solidFill>
              </a:rPr>
              <a:t> y compras</a:t>
            </a:r>
          </a:p>
          <a:p>
            <a:pPr algn="ctr"/>
            <a:endParaRPr lang="es-ES_tradnl" sz="1400" dirty="0"/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Miguel </a:t>
            </a:r>
            <a:r>
              <a:rPr lang="es-ES_tradnl" sz="1400" dirty="0" err="1" smtClean="0">
                <a:solidFill>
                  <a:srgbClr val="00B050"/>
                </a:solidFill>
              </a:rPr>
              <a:t>Eraña</a:t>
            </a:r>
            <a:endParaRPr lang="es-ES_tradnl" sz="1400" dirty="0" smtClean="0">
              <a:solidFill>
                <a:srgbClr val="00B050"/>
              </a:solidFill>
            </a:endParaRP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Marcos </a:t>
            </a:r>
            <a:r>
              <a:rPr lang="es-ES_tradnl" sz="1400" dirty="0" err="1" smtClean="0">
                <a:solidFill>
                  <a:srgbClr val="00B050"/>
                </a:solidFill>
              </a:rPr>
              <a:t>Combarros</a:t>
            </a:r>
            <a:endParaRPr lang="es-ES_tradnl" sz="1400" dirty="0" smtClean="0">
              <a:solidFill>
                <a:srgbClr val="00B050"/>
              </a:solidFill>
            </a:endParaRP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Miguel Blasco</a:t>
            </a:r>
            <a:endParaRPr lang="es-ES_tradnl" sz="1400" dirty="0">
              <a:solidFill>
                <a:srgbClr val="00B050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428992" y="2786058"/>
            <a:ext cx="1571636" cy="12858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Gerente: </a:t>
            </a:r>
            <a:r>
              <a:rPr lang="es-ES_tradnl" sz="1400" dirty="0" smtClean="0">
                <a:solidFill>
                  <a:schemeClr val="accent2">
                    <a:lumMod val="75000"/>
                  </a:schemeClr>
                </a:solidFill>
              </a:rPr>
              <a:t>Paula estepa</a:t>
            </a: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secretario: </a:t>
            </a:r>
            <a:r>
              <a:rPr lang="es-ES_tradnl" sz="1400" dirty="0" err="1" smtClean="0">
                <a:solidFill>
                  <a:schemeClr val="accent2">
                    <a:lumMod val="75000"/>
                  </a:schemeClr>
                </a:solidFill>
              </a:rPr>
              <a:t>raquel</a:t>
            </a:r>
            <a:r>
              <a:rPr lang="es-ES_tradnl" sz="1400" dirty="0" smtClean="0">
                <a:solidFill>
                  <a:schemeClr val="accent2">
                    <a:lumMod val="75000"/>
                  </a:schemeClr>
                </a:solidFill>
              </a:rPr>
              <a:t> verano</a:t>
            </a:r>
          </a:p>
          <a:p>
            <a:pPr algn="ctr"/>
            <a:r>
              <a:rPr lang="es-ES_tradnl" sz="1400" dirty="0" smtClean="0">
                <a:solidFill>
                  <a:srgbClr val="00B050"/>
                </a:solidFill>
              </a:rPr>
              <a:t>Tesorero: </a:t>
            </a:r>
            <a:r>
              <a:rPr lang="es-ES_tradnl" sz="1400" dirty="0" err="1" smtClean="0">
                <a:solidFill>
                  <a:schemeClr val="accent2">
                    <a:lumMod val="75000"/>
                  </a:schemeClr>
                </a:solidFill>
              </a:rPr>
              <a:t>angela</a:t>
            </a:r>
            <a:r>
              <a:rPr lang="es-ES_tradnl" sz="1400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s-ES_tradnl" sz="1400" dirty="0" err="1" smtClean="0">
                <a:solidFill>
                  <a:schemeClr val="accent2">
                    <a:lumMod val="75000"/>
                  </a:schemeClr>
                </a:solidFill>
              </a:rPr>
              <a:t>felipe</a:t>
            </a:r>
            <a:endParaRPr lang="es-ES_tradnl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53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IES COSME GARCIA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A111</dc:creator>
  <cp:lastModifiedBy>A111</cp:lastModifiedBy>
  <cp:revision>7</cp:revision>
  <dcterms:created xsi:type="dcterms:W3CDTF">2012-11-28T09:38:16Z</dcterms:created>
  <dcterms:modified xsi:type="dcterms:W3CDTF">2012-12-04T05:50:43Z</dcterms:modified>
</cp:coreProperties>
</file>