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Default Extension="jpg" ContentType="image/jpe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89425-A96F-4433-A83E-98A571DB9C43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9B40E518-0B2F-4F11-899A-06EFF372C580}">
      <dgm:prSet phldrT="[Texto]"/>
      <dgm:spPr/>
      <dgm:t>
        <a:bodyPr/>
        <a:lstStyle/>
        <a:p>
          <a:r>
            <a:rPr lang="es-EC" dirty="0" smtClean="0"/>
            <a:t>NARANJILLA</a:t>
          </a:r>
          <a:endParaRPr lang="en-US" dirty="0"/>
        </a:p>
      </dgm:t>
    </dgm:pt>
    <dgm:pt modelId="{F1883219-93E5-414B-A762-B971C2149CAF}" type="parTrans" cxnId="{885DEB26-5C7D-4082-9756-F3341D8F5917}">
      <dgm:prSet/>
      <dgm:spPr/>
      <dgm:t>
        <a:bodyPr/>
        <a:lstStyle/>
        <a:p>
          <a:endParaRPr lang="en-US"/>
        </a:p>
      </dgm:t>
    </dgm:pt>
    <dgm:pt modelId="{0EECACBA-9D19-484D-A7CC-8A332FF1AA1C}" type="sibTrans" cxnId="{885DEB26-5C7D-4082-9756-F3341D8F5917}">
      <dgm:prSet/>
      <dgm:spPr/>
      <dgm:t>
        <a:bodyPr/>
        <a:lstStyle/>
        <a:p>
          <a:endParaRPr lang="en-US"/>
        </a:p>
      </dgm:t>
    </dgm:pt>
    <dgm:pt modelId="{28A2529B-12E1-463D-87B0-B8E992D0A37E}" type="pres">
      <dgm:prSet presAssocID="{2C489425-A96F-4433-A83E-98A571DB9C43}" presName="Name0" presStyleCnt="0">
        <dgm:presLayoutVars>
          <dgm:dir/>
          <dgm:resizeHandles val="exact"/>
        </dgm:presLayoutVars>
      </dgm:prSet>
      <dgm:spPr/>
    </dgm:pt>
    <dgm:pt modelId="{B6323005-5AF2-4F76-92DA-925EA86A8353}" type="pres">
      <dgm:prSet presAssocID="{9B40E518-0B2F-4F11-899A-06EFF372C580}" presName="composite" presStyleCnt="0"/>
      <dgm:spPr/>
    </dgm:pt>
    <dgm:pt modelId="{A1B7F970-C58A-4EE9-8A9E-247EEC8B1FC8}" type="pres">
      <dgm:prSet presAssocID="{9B40E518-0B2F-4F11-899A-06EFF372C580}" presName="rect1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ln>
          <a:solidFill>
            <a:srgbClr val="FF0000"/>
          </a:solidFill>
        </a:ln>
      </dgm:spPr>
      <dgm:extLst>
        <a:ext uri="{E40237B7-FDA0-4F09-8148-C483321AD2D9}">
          <dgm14:cNvPr xmlns:dgm14="http://schemas.microsoft.com/office/drawing/2010/diagram" xmlns="" id="0" name="" descr="C:\Users\Owner\Downloads\solanumquitoense.jpg"/>
        </a:ext>
      </dgm:extLst>
    </dgm:pt>
    <dgm:pt modelId="{C21636BB-39B8-4FD2-90FD-4CEF718DBC77}" type="pres">
      <dgm:prSet presAssocID="{9B40E518-0B2F-4F11-899A-06EFF372C580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4FFB141-F508-4A0E-BC3D-FFE2374FF0B7}" type="presOf" srcId="{9B40E518-0B2F-4F11-899A-06EFF372C580}" destId="{C21636BB-39B8-4FD2-90FD-4CEF718DBC77}" srcOrd="0" destOrd="0" presId="urn:microsoft.com/office/officeart/2008/layout/BendingPictureSemiTransparentText"/>
    <dgm:cxn modelId="{885DEB26-5C7D-4082-9756-F3341D8F5917}" srcId="{2C489425-A96F-4433-A83E-98A571DB9C43}" destId="{9B40E518-0B2F-4F11-899A-06EFF372C580}" srcOrd="0" destOrd="0" parTransId="{F1883219-93E5-414B-A762-B971C2149CAF}" sibTransId="{0EECACBA-9D19-484D-A7CC-8A332FF1AA1C}"/>
    <dgm:cxn modelId="{2D1AF34E-B92A-4D38-85F1-5964DE9DC941}" type="presOf" srcId="{2C489425-A96F-4433-A83E-98A571DB9C43}" destId="{28A2529B-12E1-463D-87B0-B8E992D0A37E}" srcOrd="0" destOrd="0" presId="urn:microsoft.com/office/officeart/2008/layout/BendingPictureSemiTransparentText"/>
    <dgm:cxn modelId="{4ADDFC78-8AA5-472C-BEE5-E03465E6D68F}" type="presParOf" srcId="{28A2529B-12E1-463D-87B0-B8E992D0A37E}" destId="{B6323005-5AF2-4F76-92DA-925EA86A8353}" srcOrd="0" destOrd="0" presId="urn:microsoft.com/office/officeart/2008/layout/BendingPictureSemiTransparentText"/>
    <dgm:cxn modelId="{23B5CAD7-5DCE-45B2-B0E6-B8F9874B82D8}" type="presParOf" srcId="{B6323005-5AF2-4F76-92DA-925EA86A8353}" destId="{A1B7F970-C58A-4EE9-8A9E-247EEC8B1FC8}" srcOrd="0" destOrd="0" presId="urn:microsoft.com/office/officeart/2008/layout/BendingPictureSemiTransparentText"/>
    <dgm:cxn modelId="{4C8D73EB-906F-4EC8-A207-93077DF0794A}" type="presParOf" srcId="{B6323005-5AF2-4F76-92DA-925EA86A8353}" destId="{C21636BB-39B8-4FD2-90FD-4CEF718DBC77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74609D-EE69-4312-8F6A-23EEE2F93477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B0D3C50D-5A6C-4930-A8DF-A698460185CA}">
      <dgm:prSet phldrT="[Texto]"/>
      <dgm:spPr/>
      <dgm:t>
        <a:bodyPr/>
        <a:lstStyle/>
        <a:p>
          <a:r>
            <a:rPr lang="es-EC" dirty="0" smtClean="0"/>
            <a:t>FRESA</a:t>
          </a:r>
          <a:endParaRPr lang="en-US" dirty="0"/>
        </a:p>
      </dgm:t>
    </dgm:pt>
    <dgm:pt modelId="{4402F6AC-7699-4FD0-B979-471B8BFF0D2E}" type="parTrans" cxnId="{960E0C56-40DD-47D7-B2A0-669F1A1410CB}">
      <dgm:prSet/>
      <dgm:spPr/>
      <dgm:t>
        <a:bodyPr/>
        <a:lstStyle/>
        <a:p>
          <a:endParaRPr lang="en-US"/>
        </a:p>
      </dgm:t>
    </dgm:pt>
    <dgm:pt modelId="{83499F81-2F6B-42F3-931F-8B8B2D87E07E}" type="sibTrans" cxnId="{960E0C56-40DD-47D7-B2A0-669F1A1410CB}">
      <dgm:prSet/>
      <dgm:spPr/>
      <dgm:t>
        <a:bodyPr/>
        <a:lstStyle/>
        <a:p>
          <a:endParaRPr lang="en-US"/>
        </a:p>
      </dgm:t>
    </dgm:pt>
    <dgm:pt modelId="{1FDDCB63-9DB3-4D14-84D6-9F8B1D40C36D}" type="pres">
      <dgm:prSet presAssocID="{D374609D-EE69-4312-8F6A-23EEE2F93477}" presName="Name0" presStyleCnt="0">
        <dgm:presLayoutVars>
          <dgm:dir/>
          <dgm:resizeHandles val="exact"/>
        </dgm:presLayoutVars>
      </dgm:prSet>
      <dgm:spPr/>
    </dgm:pt>
    <dgm:pt modelId="{2963F8D2-F6FA-4A2A-AB33-79F709D8EA98}" type="pres">
      <dgm:prSet presAssocID="{B0D3C50D-5A6C-4930-A8DF-A698460185CA}" presName="composite" presStyleCnt="0"/>
      <dgm:spPr/>
    </dgm:pt>
    <dgm:pt modelId="{CAF28B5C-9586-4A0C-8ECD-621AB7C8D4BD}" type="pres">
      <dgm:prSet presAssocID="{B0D3C50D-5A6C-4930-A8DF-A698460185CA}" presName="rect1" presStyleLbl="bgShp" presStyleIdx="0" presStyleCnt="1" custScaleX="1047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3000" r="-13000"/>
          </a:stretch>
        </a:blipFill>
        <a:ln>
          <a:solidFill>
            <a:srgbClr val="FF0000"/>
          </a:solidFill>
        </a:ln>
      </dgm:spPr>
      <dgm:extLst>
        <a:ext uri="{E40237B7-FDA0-4F09-8148-C483321AD2D9}">
          <dgm14:cNvPr xmlns:dgm14="http://schemas.microsoft.com/office/drawing/2010/diagram" xmlns="" id="0" name="" descr="C:\Users\Owner\Downloads\splendor_fresa01.jpg"/>
        </a:ext>
      </dgm:extLst>
    </dgm:pt>
    <dgm:pt modelId="{B9CBE8EF-CAFD-46BF-83F3-56309321FF51}" type="pres">
      <dgm:prSet presAssocID="{B0D3C50D-5A6C-4930-A8DF-A698460185CA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427E17C-AF19-4283-B159-B800C49DD3BF}" type="presOf" srcId="{D374609D-EE69-4312-8F6A-23EEE2F93477}" destId="{1FDDCB63-9DB3-4D14-84D6-9F8B1D40C36D}" srcOrd="0" destOrd="0" presId="urn:microsoft.com/office/officeart/2008/layout/BendingPictureSemiTransparentText"/>
    <dgm:cxn modelId="{960E0C56-40DD-47D7-B2A0-669F1A1410CB}" srcId="{D374609D-EE69-4312-8F6A-23EEE2F93477}" destId="{B0D3C50D-5A6C-4930-A8DF-A698460185CA}" srcOrd="0" destOrd="0" parTransId="{4402F6AC-7699-4FD0-B979-471B8BFF0D2E}" sibTransId="{83499F81-2F6B-42F3-931F-8B8B2D87E07E}"/>
    <dgm:cxn modelId="{8B0C6655-2FDF-41A7-A313-BF42F153289E}" type="presOf" srcId="{B0D3C50D-5A6C-4930-A8DF-A698460185CA}" destId="{B9CBE8EF-CAFD-46BF-83F3-56309321FF51}" srcOrd="0" destOrd="0" presId="urn:microsoft.com/office/officeart/2008/layout/BendingPictureSemiTransparentText"/>
    <dgm:cxn modelId="{2401EA24-C9E1-4E90-9849-144403EFDD77}" type="presParOf" srcId="{1FDDCB63-9DB3-4D14-84D6-9F8B1D40C36D}" destId="{2963F8D2-F6FA-4A2A-AB33-79F709D8EA98}" srcOrd="0" destOrd="0" presId="urn:microsoft.com/office/officeart/2008/layout/BendingPictureSemiTransparentText"/>
    <dgm:cxn modelId="{E8B9BC01-4A45-49D0-B069-6ACEF16DED80}" type="presParOf" srcId="{2963F8D2-F6FA-4A2A-AB33-79F709D8EA98}" destId="{CAF28B5C-9586-4A0C-8ECD-621AB7C8D4BD}" srcOrd="0" destOrd="0" presId="urn:microsoft.com/office/officeart/2008/layout/BendingPictureSemiTransparentText"/>
    <dgm:cxn modelId="{2A495C8E-0833-49D1-AC98-17541BFDEB83}" type="presParOf" srcId="{2963F8D2-F6FA-4A2A-AB33-79F709D8EA98}" destId="{B9CBE8EF-CAFD-46BF-83F3-56309321FF51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6D6D56-6347-4D1C-887B-D17AF65390DB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3FC11A9C-32A1-4069-B95F-E502A2BEB51A}">
      <dgm:prSet phldrT="[Texto]"/>
      <dgm:spPr/>
      <dgm:t>
        <a:bodyPr/>
        <a:lstStyle/>
        <a:p>
          <a:r>
            <a:rPr lang="es-EC" dirty="0" smtClean="0"/>
            <a:t>PIÑA</a:t>
          </a:r>
          <a:endParaRPr lang="en-US" dirty="0"/>
        </a:p>
      </dgm:t>
    </dgm:pt>
    <dgm:pt modelId="{6D8E3967-3CD3-4AB9-9AE6-6BEB84AD8D83}" type="parTrans" cxnId="{AC5721ED-A8A8-424B-8F1E-879B86D5DE10}">
      <dgm:prSet/>
      <dgm:spPr/>
      <dgm:t>
        <a:bodyPr/>
        <a:lstStyle/>
        <a:p>
          <a:endParaRPr lang="en-US"/>
        </a:p>
      </dgm:t>
    </dgm:pt>
    <dgm:pt modelId="{B9EC1A8E-E73F-4225-8D55-64B8C6BC768A}" type="sibTrans" cxnId="{AC5721ED-A8A8-424B-8F1E-879B86D5DE10}">
      <dgm:prSet/>
      <dgm:spPr/>
      <dgm:t>
        <a:bodyPr/>
        <a:lstStyle/>
        <a:p>
          <a:endParaRPr lang="en-US"/>
        </a:p>
      </dgm:t>
    </dgm:pt>
    <dgm:pt modelId="{BA372DAD-455F-4A09-8612-88E9D8D8BF0A}" type="pres">
      <dgm:prSet presAssocID="{AC6D6D56-6347-4D1C-887B-D17AF65390DB}" presName="Name0" presStyleCnt="0">
        <dgm:presLayoutVars>
          <dgm:dir/>
          <dgm:resizeHandles val="exact"/>
        </dgm:presLayoutVars>
      </dgm:prSet>
      <dgm:spPr/>
    </dgm:pt>
    <dgm:pt modelId="{F7251FE2-F955-4A48-876F-1983DD870884}" type="pres">
      <dgm:prSet presAssocID="{3FC11A9C-32A1-4069-B95F-E502A2BEB51A}" presName="composite" presStyleCnt="0"/>
      <dgm:spPr/>
    </dgm:pt>
    <dgm:pt modelId="{86A1CE55-1827-4759-8968-F61CB3BC17ED}" type="pres">
      <dgm:prSet presAssocID="{3FC11A9C-32A1-4069-B95F-E502A2BEB51A}" presName="rect1" presStyleLbl="bgShp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9000" r="-9000"/>
          </a:stretch>
        </a:blipFill>
        <a:ln>
          <a:solidFill>
            <a:srgbClr val="FF0000"/>
          </a:solidFill>
        </a:ln>
      </dgm:spPr>
    </dgm:pt>
    <dgm:pt modelId="{2CA3CCA2-114D-4806-A629-2C4E1C3B7548}" type="pres">
      <dgm:prSet presAssocID="{3FC11A9C-32A1-4069-B95F-E502A2BEB51A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C5721ED-A8A8-424B-8F1E-879B86D5DE10}" srcId="{AC6D6D56-6347-4D1C-887B-D17AF65390DB}" destId="{3FC11A9C-32A1-4069-B95F-E502A2BEB51A}" srcOrd="0" destOrd="0" parTransId="{6D8E3967-3CD3-4AB9-9AE6-6BEB84AD8D83}" sibTransId="{B9EC1A8E-E73F-4225-8D55-64B8C6BC768A}"/>
    <dgm:cxn modelId="{69FEA311-7963-4B5F-BE1C-4413F7060038}" type="presOf" srcId="{3FC11A9C-32A1-4069-B95F-E502A2BEB51A}" destId="{2CA3CCA2-114D-4806-A629-2C4E1C3B7548}" srcOrd="0" destOrd="0" presId="urn:microsoft.com/office/officeart/2008/layout/BendingPictureSemiTransparentText"/>
    <dgm:cxn modelId="{791558CB-EF08-46D9-A7D6-0188719409BC}" type="presOf" srcId="{AC6D6D56-6347-4D1C-887B-D17AF65390DB}" destId="{BA372DAD-455F-4A09-8612-88E9D8D8BF0A}" srcOrd="0" destOrd="0" presId="urn:microsoft.com/office/officeart/2008/layout/BendingPictureSemiTransparentText"/>
    <dgm:cxn modelId="{46674756-F0D3-4C25-88E0-D7BA80A045D0}" type="presParOf" srcId="{BA372DAD-455F-4A09-8612-88E9D8D8BF0A}" destId="{F7251FE2-F955-4A48-876F-1983DD870884}" srcOrd="0" destOrd="0" presId="urn:microsoft.com/office/officeart/2008/layout/BendingPictureSemiTransparentText"/>
    <dgm:cxn modelId="{E38DC51D-2672-4816-9149-786E94CE84F1}" type="presParOf" srcId="{F7251FE2-F955-4A48-876F-1983DD870884}" destId="{86A1CE55-1827-4759-8968-F61CB3BC17ED}" srcOrd="0" destOrd="0" presId="urn:microsoft.com/office/officeart/2008/layout/BendingPictureSemiTransparentText"/>
    <dgm:cxn modelId="{B5E31047-F21E-4854-BE1B-E536F581BF69}" type="presParOf" srcId="{F7251FE2-F955-4A48-876F-1983DD870884}" destId="{2CA3CCA2-114D-4806-A629-2C4E1C3B7548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4CDDB2-FB2D-4915-BB7E-10D1A31F020E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2604DF39-B98A-4FAF-BE58-8F0F7390B417}">
      <dgm:prSet phldrT="[Texto]"/>
      <dgm:spPr/>
      <dgm:t>
        <a:bodyPr/>
        <a:lstStyle/>
        <a:p>
          <a:r>
            <a:rPr lang="es-EC" dirty="0" smtClean="0"/>
            <a:t>MORA</a:t>
          </a:r>
          <a:endParaRPr lang="en-US" dirty="0"/>
        </a:p>
      </dgm:t>
    </dgm:pt>
    <dgm:pt modelId="{32E308AD-330F-4E1D-8711-39CA1117EEDC}" type="parTrans" cxnId="{F650BDB9-2F4D-412A-A0CD-655D0D29BB47}">
      <dgm:prSet/>
      <dgm:spPr/>
      <dgm:t>
        <a:bodyPr/>
        <a:lstStyle/>
        <a:p>
          <a:endParaRPr lang="en-US"/>
        </a:p>
      </dgm:t>
    </dgm:pt>
    <dgm:pt modelId="{B7FB3B47-CD46-4C42-B4D8-65978BA9215A}" type="sibTrans" cxnId="{F650BDB9-2F4D-412A-A0CD-655D0D29BB47}">
      <dgm:prSet/>
      <dgm:spPr/>
      <dgm:t>
        <a:bodyPr/>
        <a:lstStyle/>
        <a:p>
          <a:endParaRPr lang="en-US"/>
        </a:p>
      </dgm:t>
    </dgm:pt>
    <dgm:pt modelId="{B9689EA2-BFEF-4C53-8EA8-653953385515}" type="pres">
      <dgm:prSet presAssocID="{AD4CDDB2-FB2D-4915-BB7E-10D1A31F020E}" presName="Name0" presStyleCnt="0">
        <dgm:presLayoutVars>
          <dgm:dir/>
          <dgm:resizeHandles val="exact"/>
        </dgm:presLayoutVars>
      </dgm:prSet>
      <dgm:spPr/>
    </dgm:pt>
    <dgm:pt modelId="{6D9E1787-802D-404D-A8D1-C4D1D4AECDBB}" type="pres">
      <dgm:prSet presAssocID="{2604DF39-B98A-4FAF-BE58-8F0F7390B417}" presName="composite" presStyleCnt="0"/>
      <dgm:spPr/>
    </dgm:pt>
    <dgm:pt modelId="{0A89CDBD-A4C8-4D5A-B204-ABDB9683F611}" type="pres">
      <dgm:prSet presAssocID="{2604DF39-B98A-4FAF-BE58-8F0F7390B417}" presName="rect1" presStyleLbl="bgShp" presStyleIdx="0" presStyleCnt="1" custLinFactNeighborX="-8874" custLinFactNeighborY="53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  <a:ln>
          <a:solidFill>
            <a:srgbClr val="FF0000"/>
          </a:solidFill>
        </a:ln>
      </dgm:spPr>
      <dgm:extLst>
        <a:ext uri="{E40237B7-FDA0-4F09-8148-C483321AD2D9}">
          <dgm14:cNvPr xmlns:dgm14="http://schemas.microsoft.com/office/drawing/2010/diagram" xmlns="" id="0" name="" descr="C:\Users\Owner\Downloads\images (7).jpg"/>
        </a:ext>
      </dgm:extLst>
    </dgm:pt>
    <dgm:pt modelId="{62D340FE-7967-4B74-A3F8-441C00AF7AE0}" type="pres">
      <dgm:prSet presAssocID="{2604DF39-B98A-4FAF-BE58-8F0F7390B417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650BDB9-2F4D-412A-A0CD-655D0D29BB47}" srcId="{AD4CDDB2-FB2D-4915-BB7E-10D1A31F020E}" destId="{2604DF39-B98A-4FAF-BE58-8F0F7390B417}" srcOrd="0" destOrd="0" parTransId="{32E308AD-330F-4E1D-8711-39CA1117EEDC}" sibTransId="{B7FB3B47-CD46-4C42-B4D8-65978BA9215A}"/>
    <dgm:cxn modelId="{A74DEE2A-4051-45FA-90CD-6F8A764DFEB2}" type="presOf" srcId="{2604DF39-B98A-4FAF-BE58-8F0F7390B417}" destId="{62D340FE-7967-4B74-A3F8-441C00AF7AE0}" srcOrd="0" destOrd="0" presId="urn:microsoft.com/office/officeart/2008/layout/BendingPictureSemiTransparentText"/>
    <dgm:cxn modelId="{DAB52393-0B0B-4721-A186-47041B5CE24A}" type="presOf" srcId="{AD4CDDB2-FB2D-4915-BB7E-10D1A31F020E}" destId="{B9689EA2-BFEF-4C53-8EA8-653953385515}" srcOrd="0" destOrd="0" presId="urn:microsoft.com/office/officeart/2008/layout/BendingPictureSemiTransparentText"/>
    <dgm:cxn modelId="{D761AF55-B0A3-4551-BC92-49913B2D1169}" type="presParOf" srcId="{B9689EA2-BFEF-4C53-8EA8-653953385515}" destId="{6D9E1787-802D-404D-A8D1-C4D1D4AECDBB}" srcOrd="0" destOrd="0" presId="urn:microsoft.com/office/officeart/2008/layout/BendingPictureSemiTransparentText"/>
    <dgm:cxn modelId="{4A099CC0-A17F-471D-8754-BB6838855EA9}" type="presParOf" srcId="{6D9E1787-802D-404D-A8D1-C4D1D4AECDBB}" destId="{0A89CDBD-A4C8-4D5A-B204-ABDB9683F611}" srcOrd="0" destOrd="0" presId="urn:microsoft.com/office/officeart/2008/layout/BendingPictureSemiTransparentText"/>
    <dgm:cxn modelId="{8DF73E96-EBAB-49AF-82FC-0ECA9393D444}" type="presParOf" srcId="{6D9E1787-802D-404D-A8D1-C4D1D4AECDBB}" destId="{62D340FE-7967-4B74-A3F8-441C00AF7AE0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7F970-C58A-4EE9-8A9E-247EEC8B1FC8}">
      <dsp:nvSpPr>
        <dsp:cNvPr id="0" name=""/>
        <dsp:cNvSpPr/>
      </dsp:nvSpPr>
      <dsp:spPr>
        <a:xfrm>
          <a:off x="17" y="722"/>
          <a:ext cx="1725434" cy="14789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636BB-39B8-4FD2-90FD-4CEF718DBC77}">
      <dsp:nvSpPr>
        <dsp:cNvPr id="0" name=""/>
        <dsp:cNvSpPr/>
      </dsp:nvSpPr>
      <dsp:spPr>
        <a:xfrm>
          <a:off x="17" y="1035953"/>
          <a:ext cx="1725434" cy="35493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NARANJILLA</a:t>
          </a:r>
          <a:endParaRPr lang="en-US" sz="1800" kern="1200" dirty="0"/>
        </a:p>
      </dsp:txBody>
      <dsp:txXfrm>
        <a:off x="17" y="1035953"/>
        <a:ext cx="1725434" cy="354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28B5C-9586-4A0C-8ECD-621AB7C8D4BD}">
      <dsp:nvSpPr>
        <dsp:cNvPr id="0" name=""/>
        <dsp:cNvSpPr/>
      </dsp:nvSpPr>
      <dsp:spPr>
        <a:xfrm>
          <a:off x="55" y="55894"/>
          <a:ext cx="1704909" cy="13944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BE8EF-CAFD-46BF-83F3-56309321FF51}">
      <dsp:nvSpPr>
        <dsp:cNvPr id="0" name=""/>
        <dsp:cNvSpPr/>
      </dsp:nvSpPr>
      <dsp:spPr>
        <a:xfrm>
          <a:off x="39076" y="1031987"/>
          <a:ext cx="1626868" cy="334660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FRESA</a:t>
          </a:r>
          <a:endParaRPr lang="en-US" sz="1700" kern="1200" dirty="0"/>
        </a:p>
      </dsp:txBody>
      <dsp:txXfrm>
        <a:off x="39076" y="1031987"/>
        <a:ext cx="1626868" cy="334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1CE55-1827-4759-8968-F61CB3BC17ED}">
      <dsp:nvSpPr>
        <dsp:cNvPr id="0" name=""/>
        <dsp:cNvSpPr/>
      </dsp:nvSpPr>
      <dsp:spPr>
        <a:xfrm>
          <a:off x="848" y="727"/>
          <a:ext cx="1736214" cy="14881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3CCA2-114D-4806-A629-2C4E1C3B7548}">
      <dsp:nvSpPr>
        <dsp:cNvPr id="0" name=""/>
        <dsp:cNvSpPr/>
      </dsp:nvSpPr>
      <dsp:spPr>
        <a:xfrm>
          <a:off x="848" y="1042426"/>
          <a:ext cx="1736214" cy="357153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PIÑA</a:t>
          </a:r>
          <a:endParaRPr lang="en-US" sz="1800" kern="1200" dirty="0"/>
        </a:p>
      </dsp:txBody>
      <dsp:txXfrm>
        <a:off x="848" y="1042426"/>
        <a:ext cx="1736214" cy="357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9CDBD-A4C8-4D5A-B204-ABDB9683F611}">
      <dsp:nvSpPr>
        <dsp:cNvPr id="0" name=""/>
        <dsp:cNvSpPr/>
      </dsp:nvSpPr>
      <dsp:spPr>
        <a:xfrm>
          <a:off x="0" y="21168"/>
          <a:ext cx="1614198" cy="13835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340FE-7967-4B74-A3F8-441C00AF7AE0}">
      <dsp:nvSpPr>
        <dsp:cNvPr id="0" name=""/>
        <dsp:cNvSpPr/>
      </dsp:nvSpPr>
      <dsp:spPr>
        <a:xfrm>
          <a:off x="428" y="982271"/>
          <a:ext cx="1614198" cy="33205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MORA</a:t>
          </a:r>
          <a:endParaRPr lang="en-US" sz="1700" kern="1200" dirty="0"/>
        </a:p>
      </dsp:txBody>
      <dsp:txXfrm>
        <a:off x="428" y="982271"/>
        <a:ext cx="1614198" cy="332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28CA8-B9F4-4F9D-81F6-E004F3794BA7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41498-F904-4437-AA4B-A9787D808D9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90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1498-F904-4437-AA4B-A9787D808D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80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988B60-212C-4A73-92E4-A3CB02965323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8AB948-6F98-457D-9F55-F62E78DE857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QuickStyle" Target="../diagrams/quickStyle2.xml"/><Relationship Id="rId18" Type="http://schemas.openxmlformats.org/officeDocument/2006/relationships/diagramColors" Target="../diagrams/colors3.xml"/><Relationship Id="rId26" Type="http://schemas.microsoft.com/office/2007/relationships/diagramDrawing" Target="../diagrams/drawing4.xml"/><Relationship Id="rId3" Type="http://schemas.openxmlformats.org/officeDocument/2006/relationships/image" Target="../media/image2.jpeg"/><Relationship Id="rId21" Type="http://schemas.openxmlformats.org/officeDocument/2006/relationships/diagramQuickStyle" Target="../diagrams/quickStyle4.xml"/><Relationship Id="rId7" Type="http://schemas.openxmlformats.org/officeDocument/2006/relationships/diagramData" Target="../diagrams/data1.xml"/><Relationship Id="rId12" Type="http://schemas.openxmlformats.org/officeDocument/2006/relationships/diagramLayout" Target="../diagrams/layout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diagramLayout" Target="../diagrams/layout4.xml"/><Relationship Id="rId2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diagramData" Target="../diagrams/data2.xml"/><Relationship Id="rId5" Type="http://schemas.openxmlformats.org/officeDocument/2006/relationships/image" Target="../media/image3.jpeg"/><Relationship Id="rId15" Type="http://schemas.openxmlformats.org/officeDocument/2006/relationships/diagramData" Target="../diagrams/data3.xml"/><Relationship Id="rId28" Type="http://schemas.microsoft.com/office/2007/relationships/diagramDrawing" Target="../diagrams/drawing2.xml"/><Relationship Id="rId10" Type="http://schemas.openxmlformats.org/officeDocument/2006/relationships/diagramColors" Target="../diagrams/colors1.xml"/><Relationship Id="rId19" Type="http://schemas.openxmlformats.org/officeDocument/2006/relationships/diagramData" Target="../diagrams/data4.xml"/><Relationship Id="rId4" Type="http://schemas.microsoft.com/office/2007/relationships/hdphoto" Target="../media/hdphoto1.wdp"/><Relationship Id="rId9" Type="http://schemas.openxmlformats.org/officeDocument/2006/relationships/diagramQuickStyle" Target="../diagrams/quickStyle1.xml"/><Relationship Id="rId14" Type="http://schemas.openxmlformats.org/officeDocument/2006/relationships/diagramColors" Target="../diagrams/colors2.xml"/><Relationship Id="rId22" Type="http://schemas.openxmlformats.org/officeDocument/2006/relationships/diagramColors" Target="../diagrams/colors4.xml"/><Relationship Id="rId27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190105"/>
          </a:xfrm>
        </p:spPr>
        <p:txBody>
          <a:bodyPr>
            <a:normAutofit/>
          </a:bodyPr>
          <a:lstStyle/>
          <a:p>
            <a:pPr algn="ctr"/>
            <a:r>
              <a:rPr lang="es-EC" sz="49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UNIDAD EDUCATIVA </a:t>
            </a:r>
            <a:br>
              <a:rPr lang="es-EC" sz="49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s-EC" sz="49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“INTILLACTA”</a:t>
            </a:r>
            <a:br>
              <a:rPr lang="es-EC" sz="49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s-EC" sz="27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PAUSHIYAKU – TENA – NAPO - ECUADOR</a:t>
            </a:r>
            <a:endParaRPr lang="en-US" sz="49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201622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C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MICRO </a:t>
            </a:r>
            <a:r>
              <a:rPr lang="es-EC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EMPRESA </a:t>
            </a:r>
            <a:r>
              <a:rPr lang="es-EC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“FRUITS ZONE”</a:t>
            </a:r>
            <a:endParaRPr lang="es-EC" sz="3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s-EC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2013-2014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84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097286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C" sz="4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orte" pitchFamily="66" charset="0"/>
              </a:rPr>
              <a:t>CATALOGO</a:t>
            </a:r>
            <a:endParaRPr lang="en-US" sz="44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orte" pitchFamily="66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00000">
            <a:off x="346608" y="976968"/>
            <a:ext cx="4286562" cy="3507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2 Subtítulo"/>
          <p:cNvSpPr txBox="1">
            <a:spLocks/>
          </p:cNvSpPr>
          <p:nvPr/>
        </p:nvSpPr>
        <p:spPr>
          <a:xfrm rot="21376835">
            <a:off x="4361042" y="1432669"/>
            <a:ext cx="4752528" cy="762865"/>
          </a:xfrm>
          <a:prstGeom prst="rect">
            <a:avLst/>
          </a:prstGeom>
        </p:spPr>
        <p:txBody>
          <a:bodyPr vert="horz">
            <a:prstTxWarp prst="textSlantUp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r>
              <a:rPr lang="es-EC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orte" pitchFamily="66" charset="0"/>
              </a:rPr>
              <a:t>LAS DELICIOSAS MERMELADAS DE LA  AMAZONIA</a:t>
            </a:r>
          </a:p>
        </p:txBody>
      </p:sp>
      <p:pic>
        <p:nvPicPr>
          <p:cNvPr id="1027" name="Picture 3" descr="C:\Users\Owner\Downloads\papay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98392"/>
            <a:ext cx="1512168" cy="14658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 descr="C:\Users\Owner\Downloads\fruits-colombia-papay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98392"/>
            <a:ext cx="1535339" cy="1494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12" name="11 CuadroTexto"/>
          <p:cNvSpPr txBox="1"/>
          <p:nvPr/>
        </p:nvSpPr>
        <p:spPr>
          <a:xfrm rot="21296407">
            <a:off x="971600" y="6035673"/>
            <a:ext cx="2736304" cy="646331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pPr algn="ctr"/>
            <a:r>
              <a:rPr lang="es-EC" sz="1400" dirty="0" smtClean="0"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 DARLING" pitchFamily="2" charset="0"/>
              </a:rPr>
              <a:t>Mermelada de papaya</a:t>
            </a:r>
            <a:r>
              <a:rPr lang="es-EC" sz="3600" dirty="0" smtClean="0"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</a:t>
            </a:r>
            <a:endParaRPr lang="es-EC" sz="3600" dirty="0">
              <a:solidFill>
                <a:srgbClr val="00B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xmlns="" val="746365990"/>
              </p:ext>
            </p:extLst>
          </p:nvPr>
        </p:nvGraphicFramePr>
        <p:xfrm>
          <a:off x="5510827" y="4612949"/>
          <a:ext cx="1725469" cy="148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959024755"/>
              </p:ext>
            </p:extLst>
          </p:nvPr>
        </p:nvGraphicFramePr>
        <p:xfrm>
          <a:off x="3731075" y="4598392"/>
          <a:ext cx="1705021" cy="150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2387712551"/>
              </p:ext>
            </p:extLst>
          </p:nvPr>
        </p:nvGraphicFramePr>
        <p:xfrm>
          <a:off x="7331054" y="4605781"/>
          <a:ext cx="1737911" cy="1489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4034626518"/>
              </p:ext>
            </p:extLst>
          </p:nvPr>
        </p:nvGraphicFramePr>
        <p:xfrm>
          <a:off x="3677025" y="3140968"/>
          <a:ext cx="1615055" cy="1411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9" name="8 Rectángulo"/>
          <p:cNvSpPr/>
          <p:nvPr/>
        </p:nvSpPr>
        <p:spPr>
          <a:xfrm>
            <a:off x="5436096" y="2517864"/>
            <a:ext cx="36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Institución  Auspiciante: “U.E.I.P”</a:t>
            </a:r>
          </a:p>
          <a:p>
            <a:r>
              <a:rPr lang="es-EC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Calle : Carlos Shiguango –inchi kiru</a:t>
            </a:r>
          </a:p>
          <a:p>
            <a:r>
              <a:rPr lang="es-EC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Telf.: 0984423831-0983862388</a:t>
            </a:r>
            <a:endParaRPr lang="es-EC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34622" y="355303"/>
            <a:ext cx="28536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C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Forte" pitchFamily="66" charset="0"/>
              </a:rPr>
              <a:t>CATALOGO</a:t>
            </a:r>
            <a:endParaRPr lang="es-EC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7" grpId="0">
        <p:bldAsOne/>
      </p:bldGraphic>
      <p:bldGraphic spid="5" grpId="0">
        <p:bldAsOne/>
      </p:bldGraphic>
      <p:bldGraphic spid="8" grpId="0">
        <p:bldAsOne/>
      </p:bldGraphic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193</TotalTime>
  <Words>41</Words>
  <Application>Microsoft Office PowerPoint</Application>
  <PresentationFormat>Presentación en pantalla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UNIDAD EDUCATIVA  “INTILLACTA” PAUSHIYAKU – TENA – NAPO - ECUADOR</vt:lpstr>
      <vt:lpstr>CATALOGO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TENICO “INTILLACTA” PAUSIYAKU – TENA – NAPO - ECUADOR</dc:title>
  <dc:creator>Owner</dc:creator>
  <cp:lastModifiedBy>equipo</cp:lastModifiedBy>
  <cp:revision>20</cp:revision>
  <dcterms:created xsi:type="dcterms:W3CDTF">2013-03-16T23:26:49Z</dcterms:created>
  <dcterms:modified xsi:type="dcterms:W3CDTF">2013-03-24T13:28:25Z</dcterms:modified>
</cp:coreProperties>
</file>