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24FB4C-C130-408F-90BD-FA3935688A92}" type="datetimeFigureOut">
              <a:rPr lang="es-ES" smtClean="0"/>
              <a:t>05/04/2013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25E5594-A81A-4338-ABAB-B6026C599744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69254_487503644642142_10587409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1503"/>
            <a:ext cx="60388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82767" y="0"/>
            <a:ext cx="5923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Micro empresa </a:t>
            </a:r>
          </a:p>
          <a:p>
            <a:pPr algn="ctr"/>
            <a:r>
              <a:rPr lang="es-ES" sz="5400" b="1" cap="all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hampi wasi</a:t>
            </a:r>
            <a:endParaRPr lang="es-ES" sz="5400" b="1" cap="all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34" y="2060847"/>
            <a:ext cx="3770257" cy="2484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444208" y="407707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dobe Heiti Std R" pitchFamily="34" charset="-128"/>
                <a:ea typeface="Adobe Heiti Std R" pitchFamily="34" charset="-128"/>
              </a:rPr>
              <a:t>Dirección: Calle</a:t>
            </a:r>
            <a:r>
              <a:rPr lang="es-ES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s-ES" dirty="0" smtClean="0">
                <a:latin typeface="Adobe Heiti Std R" pitchFamily="34" charset="-128"/>
                <a:ea typeface="Adobe Heiti Std R" pitchFamily="34" charset="-128"/>
              </a:rPr>
              <a:t>inchikiru y Carlos shiguango</a:t>
            </a:r>
            <a:endParaRPr lang="es-ES" dirty="0"/>
          </a:p>
          <a:p>
            <a:pPr algn="just"/>
            <a:r>
              <a:rPr lang="es-ES" b="1" dirty="0">
                <a:latin typeface="Adobe Heiti Std R" pitchFamily="34" charset="-128"/>
                <a:ea typeface="Adobe Heiti Std R" pitchFamily="34" charset="-128"/>
              </a:rPr>
              <a:t>E-mail: </a:t>
            </a:r>
            <a:r>
              <a:rPr lang="es-ES" dirty="0" smtClean="0">
                <a:latin typeface="Adobe Heiti Std R" pitchFamily="34" charset="-128"/>
                <a:ea typeface="Adobe Heiti Std R" pitchFamily="34" charset="-128"/>
              </a:rPr>
              <a:t>j.e.n.hampiwasi@hotmail.com</a:t>
            </a:r>
          </a:p>
          <a:p>
            <a:pPr algn="just"/>
            <a:r>
              <a:rPr lang="es-ES" b="1" dirty="0" smtClean="0">
                <a:solidFill>
                  <a:schemeClr val="tx1">
                    <a:lumMod val="95000"/>
                  </a:schemeClr>
                </a:solidFill>
              </a:rPr>
              <a:t>telf. </a:t>
            </a:r>
            <a:r>
              <a:rPr lang="es-ES" b="1" dirty="0">
                <a:solidFill>
                  <a:schemeClr val="tx1">
                    <a:lumMod val="95000"/>
                  </a:schemeClr>
                </a:solidFill>
              </a:rPr>
              <a:t>0987638823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04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79703" y="51554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RECOLECCION DE  LA PRIMERA MEDICINA  PARA PREVENIR LA DIAVETIS Y LA ELABORACION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 rot="20042383">
            <a:off x="785923" y="1391267"/>
            <a:ext cx="1872208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1.PERIJIL SILVESTRE,ORTIGA EL TULLO Y LA HOJA,TORONJIL,CABALLO CHUPA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 rot="19705163">
            <a:off x="499201" y="3937918"/>
            <a:ext cx="187220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2.PONER UN LITRO DE AGUA EN UNA OLLA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 rot="19335794">
            <a:off x="1304784" y="5159372"/>
            <a:ext cx="248459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3.HERVIR 15 MINUTOS, LUEGO DEJARLA ENFRIAR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 rot="19232179">
            <a:off x="3972413" y="4773563"/>
            <a:ext cx="26053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4.TOMAR EN UN BASITO  MEDIANO, ANTES DE CADA COMIDA POR 15 DIAS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 rot="18721306">
            <a:off x="3489962" y="3478729"/>
            <a:ext cx="19723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 PRECIO UNITARIO $3.50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145541"/>
            <a:ext cx="1944216" cy="14581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61" y="1124744"/>
            <a:ext cx="2145920" cy="14789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124744"/>
            <a:ext cx="1457325" cy="2020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156069"/>
            <a:ext cx="1457325" cy="26491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14" y="2852935"/>
            <a:ext cx="55721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es-ES" sz="2700" dirty="0"/>
              <a:t>RECOLECCION DE  LA </a:t>
            </a:r>
            <a:r>
              <a:rPr lang="es-ES" sz="2700" dirty="0" smtClean="0"/>
              <a:t>SEGUNDA </a:t>
            </a:r>
            <a:r>
              <a:rPr lang="es-ES" sz="2700" dirty="0"/>
              <a:t>MEDICINA  PARA PREVENIR LA </a:t>
            </a:r>
            <a:r>
              <a:rPr lang="es-ES" sz="2700" dirty="0" smtClean="0"/>
              <a:t>DIAREA </a:t>
            </a:r>
            <a:r>
              <a:rPr lang="es-ES" sz="2700" dirty="0"/>
              <a:t>Y LA ELABORACION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 rot="20064756">
            <a:off x="423188" y="1057091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COMIDA</a:t>
            </a:r>
          </a:p>
          <a:p>
            <a:r>
              <a:rPr lang="es-EC" dirty="0" smtClean="0"/>
              <a:t>1.PARA LA DIAREA SE HACE UNA SOPA CON LOS SIGUENTES INGREDIENTES:ESPINACA,ACEITE,TOMATE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 rot="19620523">
            <a:off x="489168" y="312079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2.MEDIO LITRO DE AGUA Y POCA SAL.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 rot="19799739">
            <a:off x="124072" y="427388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3.COMER</a:t>
            </a:r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853">
            <a:off x="3039132" y="1292065"/>
            <a:ext cx="1478657" cy="16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384">
            <a:off x="1707270" y="4141744"/>
            <a:ext cx="1623086" cy="14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 t="24687" r="27119" b="2689"/>
          <a:stretch/>
        </p:blipFill>
        <p:spPr bwMode="auto">
          <a:xfrm rot="1518502">
            <a:off x="2352267" y="2974976"/>
            <a:ext cx="1641612" cy="118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57869" y="942842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LIQUIDO</a:t>
            </a:r>
          </a:p>
          <a:p>
            <a:r>
              <a:rPr lang="es-EC" dirty="0" smtClean="0"/>
              <a:t>1.5 A  10 GRAMOS DE CASCARA DE  DEGUAYABA Y LAS PEPAS,MAS EL RAYADO DE CACAO BLANCO.</a:t>
            </a:r>
            <a:endParaRPr lang="es-EC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16" y="2650897"/>
            <a:ext cx="2051573" cy="15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97" y="927122"/>
            <a:ext cx="1849624" cy="138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G:\foto01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22" y="2883373"/>
            <a:ext cx="1584176" cy="16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7162" b="20859"/>
          <a:stretch/>
        </p:blipFill>
        <p:spPr bwMode="auto">
          <a:xfrm>
            <a:off x="7349389" y="4281328"/>
            <a:ext cx="1526243" cy="183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 rot="19216954">
            <a:off x="5056698" y="4772906"/>
            <a:ext cx="283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2.COSINAR EN EMDIO LITRO DE AGUA HASTA QUE QUEDE UNA BACITO.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 rot="19577988">
            <a:off x="3328705" y="5231968"/>
            <a:ext cx="2396385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PRECIO UNITARIO</a:t>
            </a:r>
          </a:p>
          <a:p>
            <a:pPr algn="ctr"/>
            <a:r>
              <a:rPr lang="es-EC" dirty="0" smtClean="0"/>
              <a:t>$2.50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35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/>
          </a:bodyPr>
          <a:lstStyle/>
          <a:p>
            <a:r>
              <a:rPr lang="es-EC" sz="2000" dirty="0"/>
              <a:t>RECOLECCION DE  LA </a:t>
            </a:r>
            <a:r>
              <a:rPr lang="es-EC" sz="2000" dirty="0" smtClean="0"/>
              <a:t>TERCERA </a:t>
            </a:r>
            <a:r>
              <a:rPr lang="es-EC" sz="2000" dirty="0"/>
              <a:t>MEDICINA  PARA PREVENIR LA </a:t>
            </a:r>
            <a:r>
              <a:rPr lang="es-EC" sz="2000" dirty="0" smtClean="0"/>
              <a:t>GASTRITIS </a:t>
            </a:r>
            <a:r>
              <a:rPr lang="es-EC" sz="2000" dirty="0"/>
              <a:t>Y LA ELABORACION </a:t>
            </a:r>
          </a:p>
        </p:txBody>
      </p:sp>
      <p:sp>
        <p:nvSpPr>
          <p:cNvPr id="3" name="2 CuadroTexto"/>
          <p:cNvSpPr txBox="1"/>
          <p:nvPr/>
        </p:nvSpPr>
        <p:spPr>
          <a:xfrm rot="20349326">
            <a:off x="703785" y="1569795"/>
            <a:ext cx="25202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LIQUIDO</a:t>
            </a:r>
          </a:p>
          <a:p>
            <a:r>
              <a:rPr lang="es-EC" dirty="0" smtClean="0"/>
              <a:t>1.DOS O TRES PLANTAS DE DIENTES DE LEON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 rot="20321264">
            <a:off x="487761" y="3257454"/>
            <a:ext cx="295232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2.LAVAR Y COCINAR POR DIES MINUTOS EN UN LITRO DE AGUA  TAMBIEN SE PUEDE COMBINAR CON ALBACA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446">
            <a:off x="3848568" y="1390288"/>
            <a:ext cx="1609430" cy="16063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8988" r="14908" b="14457"/>
          <a:stretch/>
        </p:blipFill>
        <p:spPr bwMode="auto">
          <a:xfrm rot="20659189">
            <a:off x="4116064" y="3388954"/>
            <a:ext cx="1578429" cy="16391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4 CuadroTexto"/>
          <p:cNvSpPr txBox="1"/>
          <p:nvPr/>
        </p:nvSpPr>
        <p:spPr>
          <a:xfrm rot="1489189">
            <a:off x="2166265" y="5549838"/>
            <a:ext cx="20162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3.TOMAR EN UN BASO LLENO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228184" y="4887750"/>
            <a:ext cx="2304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PRECIO UNITARIO</a:t>
            </a:r>
          </a:p>
          <a:p>
            <a:pPr algn="ctr"/>
            <a:r>
              <a:rPr lang="es-EC" dirty="0" smtClean="0"/>
              <a:t>$5.00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4" r="30966" b="1"/>
          <a:stretch/>
        </p:blipFill>
        <p:spPr bwMode="auto">
          <a:xfrm>
            <a:off x="6084168" y="1160675"/>
            <a:ext cx="1631234" cy="3186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17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/>
        </p:blipFill>
        <p:spPr bwMode="auto">
          <a:xfrm>
            <a:off x="3613178" y="2132856"/>
            <a:ext cx="2232451" cy="21602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2" t="11210" r="14481"/>
          <a:stretch/>
        </p:blipFill>
        <p:spPr bwMode="auto">
          <a:xfrm>
            <a:off x="5090593" y="4324536"/>
            <a:ext cx="2037691" cy="24168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r="35375"/>
          <a:stretch/>
        </p:blipFill>
        <p:spPr bwMode="auto">
          <a:xfrm>
            <a:off x="6156176" y="2150097"/>
            <a:ext cx="1944216" cy="216024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1 CuadroTexto"/>
          <p:cNvSpPr txBox="1"/>
          <p:nvPr/>
        </p:nvSpPr>
        <p:spPr>
          <a:xfrm>
            <a:off x="395536" y="620688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latin typeface="Algerian" pitchFamily="82" charset="0"/>
                <a:cs typeface="Calibri" pitchFamily="34" charset="0"/>
              </a:rPr>
              <a:t>ELABORADO POR LOS EMPREDEDORES DE LA UNIDA EDUCATIVA </a:t>
            </a:r>
            <a:r>
              <a:rPr lang="es-EC" sz="2800" dirty="0" smtClean="0">
                <a:latin typeface="Algerian" pitchFamily="82" charset="0"/>
                <a:cs typeface="Calibri" pitchFamily="34" charset="0"/>
              </a:rPr>
              <a:t>INTILLACTA de 6to informática</a:t>
            </a:r>
            <a:endParaRPr lang="es-EC" sz="2800" dirty="0">
              <a:latin typeface="Algerian" pitchFamily="82" charset="0"/>
              <a:cs typeface="Calibri" pitchFamily="34" charset="0"/>
            </a:endParaRPr>
          </a:p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396280" y="2780928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INTEGRANTES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SHEYLA SHIGUANGO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JOSSELYN SHIGUANGO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JOEL GREFA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KARINA GREFA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RONNY GREFA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MARIA GREFA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WILMER ANDY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LENIN TAPUY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61706"/>
          </a:xfrm>
        </p:spPr>
        <p:txBody>
          <a:bodyPr>
            <a:normAutofit/>
          </a:bodyPr>
          <a:lstStyle/>
          <a:p>
            <a:pPr algn="ctr"/>
            <a:r>
              <a:rPr lang="es-EC" sz="9600" dirty="0" smtClean="0"/>
              <a:t>GRACIAS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5616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290</TotalTime>
  <Words>214</Words>
  <Application>Microsoft Office PowerPoint</Application>
  <PresentationFormat>Presentación en pantalla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Presentación de PowerPoint</vt:lpstr>
      <vt:lpstr>Presentación de PowerPoint</vt:lpstr>
      <vt:lpstr>RECOLECCION DE  LA SEGUNDA MEDICINA  PARA PREVENIR LA DIAREA Y LA ELABORACION  </vt:lpstr>
      <vt:lpstr>RECOLECCION DE  LA TERCERA MEDICINA  PARA PREVENIR LA GASTRITIS Y LA ELABORACION 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Zandrynet</cp:lastModifiedBy>
  <cp:revision>27</cp:revision>
  <dcterms:created xsi:type="dcterms:W3CDTF">2013-04-03T17:11:53Z</dcterms:created>
  <dcterms:modified xsi:type="dcterms:W3CDTF">2013-04-05T23:47:15Z</dcterms:modified>
</cp:coreProperties>
</file>