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F0F427-735D-4D35-B6F8-637B69F12C0F}" type="datetimeFigureOut">
              <a:rPr lang="es-EC" smtClean="0"/>
              <a:pPr/>
              <a:t>30/01/2013</a:t>
            </a:fld>
            <a:endParaRPr lang="es-EC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E4895B-C0F6-46B9-B737-F0BE03D3EBA4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F0F427-735D-4D35-B6F8-637B69F12C0F}" type="datetimeFigureOut">
              <a:rPr lang="es-EC" smtClean="0"/>
              <a:pPr/>
              <a:t>30/01/2013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E4895B-C0F6-46B9-B737-F0BE03D3EBA4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F0F427-735D-4D35-B6F8-637B69F12C0F}" type="datetimeFigureOut">
              <a:rPr lang="es-EC" smtClean="0"/>
              <a:pPr/>
              <a:t>30/01/2013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E4895B-C0F6-46B9-B737-F0BE03D3EBA4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F0F427-735D-4D35-B6F8-637B69F12C0F}" type="datetimeFigureOut">
              <a:rPr lang="es-EC" smtClean="0"/>
              <a:pPr/>
              <a:t>30/01/2013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E4895B-C0F6-46B9-B737-F0BE03D3EBA4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F0F427-735D-4D35-B6F8-637B69F12C0F}" type="datetimeFigureOut">
              <a:rPr lang="es-EC" smtClean="0"/>
              <a:pPr/>
              <a:t>30/01/2013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E4895B-C0F6-46B9-B737-F0BE03D3EBA4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F0F427-735D-4D35-B6F8-637B69F12C0F}" type="datetimeFigureOut">
              <a:rPr lang="es-EC" smtClean="0"/>
              <a:pPr/>
              <a:t>30/01/2013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E4895B-C0F6-46B9-B737-F0BE03D3EBA4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F0F427-735D-4D35-B6F8-637B69F12C0F}" type="datetimeFigureOut">
              <a:rPr lang="es-EC" smtClean="0"/>
              <a:pPr/>
              <a:t>30/01/2013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E4895B-C0F6-46B9-B737-F0BE03D3EBA4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F0F427-735D-4D35-B6F8-637B69F12C0F}" type="datetimeFigureOut">
              <a:rPr lang="es-EC" smtClean="0"/>
              <a:pPr/>
              <a:t>30/01/2013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E4895B-C0F6-46B9-B737-F0BE03D3EBA4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F0F427-735D-4D35-B6F8-637B69F12C0F}" type="datetimeFigureOut">
              <a:rPr lang="es-EC" smtClean="0"/>
              <a:pPr/>
              <a:t>30/01/2013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E4895B-C0F6-46B9-B737-F0BE03D3EBA4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F0F427-735D-4D35-B6F8-637B69F12C0F}" type="datetimeFigureOut">
              <a:rPr lang="es-EC" smtClean="0"/>
              <a:pPr/>
              <a:t>30/01/2013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E4895B-C0F6-46B9-B737-F0BE03D3EBA4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EAF0F427-735D-4D35-B6F8-637B69F12C0F}" type="datetimeFigureOut">
              <a:rPr lang="es-EC" smtClean="0"/>
              <a:pPr/>
              <a:t>30/01/2013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C5E4895B-C0F6-46B9-B737-F0BE03D3EBA4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AF0F427-735D-4D35-B6F8-637B69F12C0F}" type="datetimeFigureOut">
              <a:rPr lang="es-EC" smtClean="0"/>
              <a:pPr/>
              <a:t>30/01/2013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EC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C5E4895B-C0F6-46B9-B737-F0BE03D3EBA4}" type="slidenum">
              <a:rPr lang="es-EC" smtClean="0"/>
              <a:pPr/>
              <a:t>‹Nº›</a:t>
            </a:fld>
            <a:endParaRPr lang="es-EC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150876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 algn="ctr"/>
            <a:endParaRPr lang="es-EC" sz="3200" dirty="0" smtClean="0"/>
          </a:p>
          <a:p>
            <a:pPr algn="ctr"/>
            <a:r>
              <a:rPr lang="es-EC" sz="2800" dirty="0" smtClean="0"/>
              <a:t>                   MICROEMPRESA LAS DELICIAS DEL “TENA “ </a:t>
            </a:r>
            <a:r>
              <a:rPr lang="es-EC" sz="2800" dirty="0" err="1" smtClean="0"/>
              <a:t>C</a:t>
            </a:r>
            <a:r>
              <a:rPr lang="es-EC" sz="2800" dirty="0" err="1" smtClean="0"/>
              <a:t>oop</a:t>
            </a:r>
            <a:r>
              <a:rPr lang="es-EC" sz="2800" dirty="0" smtClean="0"/>
              <a:t>.</a:t>
            </a:r>
          </a:p>
          <a:p>
            <a:pPr algn="ctr"/>
            <a:r>
              <a:rPr lang="es-EC" sz="2800" dirty="0" smtClean="0"/>
              <a:t>                </a:t>
            </a:r>
          </a:p>
          <a:p>
            <a:endParaRPr lang="es-EC" dirty="0"/>
          </a:p>
        </p:txBody>
      </p:sp>
      <p:pic>
        <p:nvPicPr>
          <p:cNvPr id="5" name="irc_mi" descr="http://www.schokologo.com/uploads/pics/stern_full_02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290"/>
            <a:ext cx="1714512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rc_mi" descr="http://t0.gstatic.com/images?q=tbn:ANd9GcSbHkFxSGN3tu6RjXpklx0kyAkxsIpMZOMaof7RZjPjdMCiSSkH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00174"/>
            <a:ext cx="9144000" cy="5357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  <a:bevelB prst="relaxedInset"/>
          </a:sp3d>
        </p:spPr>
      </p:pic>
      <p:sp>
        <p:nvSpPr>
          <p:cNvPr id="11" name="10 Rectángulo"/>
          <p:cNvSpPr/>
          <p:nvPr/>
        </p:nvSpPr>
        <p:spPr>
          <a:xfrm>
            <a:off x="0" y="2928934"/>
            <a:ext cx="9144000" cy="3046988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twoPt" dir="t"/>
            </a:scene3d>
            <a:sp3d prstMaterial="softEdge"/>
          </a:bodyPr>
          <a:lstStyle/>
          <a:p>
            <a:pPr algn="ctr"/>
            <a:r>
              <a:rPr lang="es-ES" sz="9600" b="1" cap="all" spc="0" dirty="0" smtClean="0">
                <a:ln w="900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0" scaled="1"/>
                  <a:tileRect/>
                </a:gra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  <a:reflection blurRad="12700" stA="28000" endPos="45000" dist="1000" dir="5400000" sy="-100000" algn="bl" rotWithShape="0"/>
                </a:effectLst>
              </a:rPr>
              <a:t>Catalogo</a:t>
            </a:r>
            <a:r>
              <a:rPr lang="es-ES" sz="9600" b="1" cap="all" spc="0" dirty="0" smtClean="0">
                <a:ln w="900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0" scaled="1"/>
                  <a:tileRect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de productos</a:t>
            </a:r>
            <a:endParaRPr lang="es-ES" sz="9600" b="1" cap="all" spc="0" dirty="0">
              <a:ln w="9000" cmpd="sng">
                <a:solidFill>
                  <a:schemeClr val="accent1">
                    <a:lumMod val="50000"/>
                  </a:schemeClr>
                </a:solidFill>
                <a:prstDash val="solid"/>
              </a:ln>
              <a:gradFill flip="none" rotWithShape="1">
                <a:gsLst>
                  <a:gs pos="0">
                    <a:srgbClr val="03D4A8"/>
                  </a:gs>
                  <a:gs pos="25000">
                    <a:srgbClr val="21D6E0"/>
                  </a:gs>
                  <a:gs pos="75000">
                    <a:srgbClr val="0087E6"/>
                  </a:gs>
                  <a:gs pos="100000">
                    <a:srgbClr val="005CBF"/>
                  </a:gs>
                </a:gsLst>
                <a:lin ang="0" scaled="1"/>
                <a:tileRect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28662" y="285728"/>
            <a:ext cx="7772400" cy="914400"/>
          </a:xfrm>
        </p:spPr>
        <p:txBody>
          <a:bodyPr/>
          <a:lstStyle/>
          <a:p>
            <a:pPr algn="ctr"/>
            <a:r>
              <a:rPr lang="es-EC" sz="4400" b="1" dirty="0" smtClean="0"/>
              <a:t>OREO MIX</a:t>
            </a:r>
            <a:endParaRPr lang="es-EC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1214422"/>
            <a:ext cx="3571900" cy="2286016"/>
          </a:xfrm>
        </p:spPr>
        <p:txBody>
          <a:bodyPr>
            <a:normAutofit/>
          </a:bodyPr>
          <a:lstStyle/>
          <a:p>
            <a:r>
              <a:rPr lang="es-EC" dirty="0" smtClean="0"/>
              <a:t>Precio de venta: $0.75</a:t>
            </a:r>
          </a:p>
          <a:p>
            <a:r>
              <a:rPr lang="es-EC" dirty="0" smtClean="0"/>
              <a:t>Código: </a:t>
            </a:r>
            <a:r>
              <a:rPr lang="es-EC" dirty="0" smtClean="0">
                <a:latin typeface="Arial" pitchFamily="34" charset="0"/>
                <a:cs typeface="Arial" pitchFamily="34" charset="0"/>
              </a:rPr>
              <a:t>0236</a:t>
            </a:r>
          </a:p>
          <a:p>
            <a:endParaRPr lang="es-EC" dirty="0"/>
          </a:p>
        </p:txBody>
      </p:sp>
      <p:pic>
        <p:nvPicPr>
          <p:cNvPr id="4" name="3 Imagen" descr="http://t1.gstatic.com/images?q=tbn:ANd9GcRJzqee_JS1lDgAfRi_P_7YZbJ0MZjw2YCWJ60-6bb-GsiK69rNkA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1357298"/>
            <a:ext cx="3714776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 smtClean="0"/>
              <a:t>TANGO DE CHOCOLATE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282" y="1428736"/>
            <a:ext cx="3143272" cy="2859886"/>
          </a:xfrm>
        </p:spPr>
        <p:txBody>
          <a:bodyPr/>
          <a:lstStyle/>
          <a:p>
            <a:r>
              <a:rPr lang="es-EC" dirty="0" smtClean="0"/>
              <a:t>Precio de venta: $1.00 c/u</a:t>
            </a:r>
          </a:p>
          <a:p>
            <a:r>
              <a:rPr lang="es-EC" dirty="0" smtClean="0"/>
              <a:t>Código : </a:t>
            </a:r>
            <a:r>
              <a:rPr lang="es-EC" dirty="0" smtClean="0">
                <a:latin typeface="Arial" pitchFamily="34" charset="0"/>
                <a:cs typeface="Arial" pitchFamily="34" charset="0"/>
              </a:rPr>
              <a:t>0576</a:t>
            </a:r>
            <a:endParaRPr lang="es-EC" dirty="0"/>
          </a:p>
        </p:txBody>
      </p:sp>
      <p:pic>
        <p:nvPicPr>
          <p:cNvPr id="4" name="3 Imagen" descr="http://t3.gstatic.com/images?q=tbn:ANd9GcT7LKPaKLA4a1U8FzOnXo7D1QrfhPs7ZYSIposEoDITFoJerTwn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1714488"/>
            <a:ext cx="4071966" cy="3000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 smtClean="0">
                <a:latin typeface="Arial" pitchFamily="34" charset="0"/>
                <a:cs typeface="Arial" pitchFamily="34" charset="0"/>
              </a:rPr>
              <a:t>CHOCOLATES</a:t>
            </a:r>
            <a:endParaRPr lang="es-EC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85786" y="1714488"/>
            <a:ext cx="3214710" cy="2502696"/>
          </a:xfrm>
        </p:spPr>
        <p:txBody>
          <a:bodyPr>
            <a:normAutofit/>
          </a:bodyPr>
          <a:lstStyle/>
          <a:p>
            <a:r>
              <a:rPr lang="es-EC" dirty="0" smtClean="0"/>
              <a:t>Preció de venta: $0.25 c/u</a:t>
            </a:r>
          </a:p>
          <a:p>
            <a:r>
              <a:rPr lang="es-EC" dirty="0" smtClean="0"/>
              <a:t>Código:</a:t>
            </a:r>
          </a:p>
          <a:p>
            <a:pPr>
              <a:buNone/>
            </a:pPr>
            <a:r>
              <a:rPr lang="es-EC" dirty="0" smtClean="0">
                <a:latin typeface="Arial" pitchFamily="34" charset="0"/>
                <a:cs typeface="Arial" pitchFamily="34" charset="0"/>
              </a:rPr>
              <a:t>    0285</a:t>
            </a:r>
            <a:endParaRPr lang="es-EC" dirty="0" smtClean="0"/>
          </a:p>
        </p:txBody>
      </p:sp>
      <p:pic>
        <p:nvPicPr>
          <p:cNvPr id="4" name="3 Imagen" descr="http://t3.gstatic.com/images?q=tbn:ANd9GcQtdgJaC3sDRBYnjSTZPpP_cy5-JHmjQ1ysHoDgERpGjFDgpl__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1714488"/>
            <a:ext cx="3714776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44</TotalTime>
  <Words>50</Words>
  <Application>Microsoft Office PowerPoint</Application>
  <PresentationFormat>Presentación en pantalla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Metro</vt:lpstr>
      <vt:lpstr>Diapositiva 1</vt:lpstr>
      <vt:lpstr>OREO MIX</vt:lpstr>
      <vt:lpstr>TANGO DE CHOCOLATE</vt:lpstr>
      <vt:lpstr>CHOCOLATES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anawan</dc:creator>
  <cp:lastModifiedBy>Ba-k.com</cp:lastModifiedBy>
  <cp:revision>6</cp:revision>
  <dcterms:created xsi:type="dcterms:W3CDTF">2013-01-29T23:14:36Z</dcterms:created>
  <dcterms:modified xsi:type="dcterms:W3CDTF">2013-01-30T16:56:20Z</dcterms:modified>
</cp:coreProperties>
</file>