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3423-DF24-4E0F-80DC-60979942BF58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789C-AB68-46A5-B37F-514E533CA0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00364" y="2500306"/>
            <a:ext cx="3357586" cy="1785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Consejo Rector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Pelayo García Díaz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Erika Fernández Medina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Nerea Ferre Pérez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429256" y="4714884"/>
            <a:ext cx="3357586" cy="178595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Álvaro Álvarez Sánchez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Jonathan </a:t>
            </a:r>
            <a:r>
              <a:rPr lang="es-ES" dirty="0" err="1" smtClean="0">
                <a:solidFill>
                  <a:schemeClr val="tx1"/>
                </a:solidFill>
              </a:rPr>
              <a:t>Couto</a:t>
            </a:r>
            <a:r>
              <a:rPr lang="es-ES" dirty="0" smtClean="0">
                <a:solidFill>
                  <a:schemeClr val="tx1"/>
                </a:solidFill>
              </a:rPr>
              <a:t> Fernández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71472" y="4714884"/>
            <a:ext cx="3357586" cy="178595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Comercial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Sofía Peña García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Ana González Fernández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5500694" y="214290"/>
            <a:ext cx="3357586" cy="178595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Informática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Mariluz</a:t>
            </a:r>
            <a:r>
              <a:rPr lang="es-ES" dirty="0" smtClean="0">
                <a:solidFill>
                  <a:schemeClr val="tx1"/>
                </a:solidFill>
              </a:rPr>
              <a:t> Roces Loredo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Yanire</a:t>
            </a:r>
            <a:r>
              <a:rPr lang="es-ES" dirty="0" smtClean="0">
                <a:solidFill>
                  <a:schemeClr val="tx1"/>
                </a:solidFill>
              </a:rPr>
              <a:t> Teixeira  Mendoza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00034" y="214290"/>
            <a:ext cx="3357586" cy="178595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Contabilidad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Blanca </a:t>
            </a:r>
            <a:r>
              <a:rPr lang="es-ES" dirty="0" err="1" smtClean="0">
                <a:solidFill>
                  <a:schemeClr val="tx1"/>
                </a:solidFill>
              </a:rPr>
              <a:t>Lorda</a:t>
            </a:r>
            <a:r>
              <a:rPr lang="es-ES" dirty="0" smtClean="0">
                <a:solidFill>
                  <a:schemeClr val="tx1"/>
                </a:solidFill>
              </a:rPr>
              <a:t> Fernández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Nerea Ferre Pérez</a:t>
            </a:r>
          </a:p>
        </p:txBody>
      </p:sp>
      <p:cxnSp>
        <p:nvCxnSpPr>
          <p:cNvPr id="15" name="14 Conector recto de flecha"/>
          <p:cNvCxnSpPr>
            <a:stCxn id="5" idx="0"/>
          </p:cNvCxnSpPr>
          <p:nvPr/>
        </p:nvCxnSpPr>
        <p:spPr>
          <a:xfrm rot="5400000" flipH="1" flipV="1">
            <a:off x="4804173" y="1803786"/>
            <a:ext cx="571504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0"/>
          </p:cNvCxnSpPr>
          <p:nvPr/>
        </p:nvCxnSpPr>
        <p:spPr>
          <a:xfrm rot="16200000" flipV="1">
            <a:off x="3982637" y="1803785"/>
            <a:ext cx="571504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2"/>
          </p:cNvCxnSpPr>
          <p:nvPr/>
        </p:nvCxnSpPr>
        <p:spPr>
          <a:xfrm rot="16200000" flipH="1">
            <a:off x="4875611" y="4089801"/>
            <a:ext cx="428628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5" idx="2"/>
          </p:cNvCxnSpPr>
          <p:nvPr/>
        </p:nvCxnSpPr>
        <p:spPr>
          <a:xfrm rot="5400000">
            <a:off x="4018356" y="4054083"/>
            <a:ext cx="428628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PC-03</dc:creator>
  <cp:lastModifiedBy>PC-03</cp:lastModifiedBy>
  <cp:revision>4</cp:revision>
  <dcterms:created xsi:type="dcterms:W3CDTF">2001-12-31T23:09:17Z</dcterms:created>
  <dcterms:modified xsi:type="dcterms:W3CDTF">2001-12-31T23:06:40Z</dcterms:modified>
</cp:coreProperties>
</file>