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4" r:id="rId4"/>
    <p:sldId id="265" r:id="rId5"/>
    <p:sldId id="263" r:id="rId6"/>
    <p:sldId id="262" r:id="rId7"/>
    <p:sldId id="261" r:id="rId8"/>
    <p:sldId id="260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666699"/>
    <a:srgbClr val="000074"/>
  </p:clrMru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85" autoAdjust="0"/>
    <p:restoredTop sz="94660"/>
  </p:normalViewPr>
  <p:slideViewPr>
    <p:cSldViewPr>
      <p:cViewPr varScale="1">
        <p:scale>
          <a:sx n="72" d="100"/>
          <a:sy n="72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22848-0587-4705-8E1D-6139E31333E0}" type="datetimeFigureOut">
              <a:rPr lang="es-ES" smtClean="0"/>
              <a:pPr/>
              <a:t>21/03/2013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B5265-3069-4C56-AA6E-870051FE17F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22848-0587-4705-8E1D-6139E31333E0}" type="datetimeFigureOut">
              <a:rPr lang="es-ES" smtClean="0"/>
              <a:pPr/>
              <a:t>21/03/2013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B5265-3069-4C56-AA6E-870051FE17F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22848-0587-4705-8E1D-6139E31333E0}" type="datetimeFigureOut">
              <a:rPr lang="es-ES" smtClean="0"/>
              <a:pPr/>
              <a:t>21/03/2013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B5265-3069-4C56-AA6E-870051FE17F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22848-0587-4705-8E1D-6139E31333E0}" type="datetimeFigureOut">
              <a:rPr lang="es-ES" smtClean="0"/>
              <a:pPr/>
              <a:t>21/03/2013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B5265-3069-4C56-AA6E-870051FE17F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22848-0587-4705-8E1D-6139E31333E0}" type="datetimeFigureOut">
              <a:rPr lang="es-ES" smtClean="0"/>
              <a:pPr/>
              <a:t>21/03/2013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B5265-3069-4C56-AA6E-870051FE17F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22848-0587-4705-8E1D-6139E31333E0}" type="datetimeFigureOut">
              <a:rPr lang="es-ES" smtClean="0"/>
              <a:pPr/>
              <a:t>21/03/2013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B5265-3069-4C56-AA6E-870051FE17F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22848-0587-4705-8E1D-6139E31333E0}" type="datetimeFigureOut">
              <a:rPr lang="es-ES" smtClean="0"/>
              <a:pPr/>
              <a:t>21/03/2013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B5265-3069-4C56-AA6E-870051FE17F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22848-0587-4705-8E1D-6139E31333E0}" type="datetimeFigureOut">
              <a:rPr lang="es-ES" smtClean="0"/>
              <a:pPr/>
              <a:t>21/03/2013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B5265-3069-4C56-AA6E-870051FE17F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22848-0587-4705-8E1D-6139E31333E0}" type="datetimeFigureOut">
              <a:rPr lang="es-ES" smtClean="0"/>
              <a:pPr/>
              <a:t>21/03/2013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B5265-3069-4C56-AA6E-870051FE17F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22848-0587-4705-8E1D-6139E31333E0}" type="datetimeFigureOut">
              <a:rPr lang="es-ES" smtClean="0"/>
              <a:pPr/>
              <a:t>21/03/2013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B5265-3069-4C56-AA6E-870051FE17F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22848-0587-4705-8E1D-6139E31333E0}" type="datetimeFigureOut">
              <a:rPr lang="es-ES" smtClean="0"/>
              <a:pPr/>
              <a:t>21/03/2013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B5265-3069-4C56-AA6E-870051FE17F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22848-0587-4705-8E1D-6139E31333E0}" type="datetimeFigureOut">
              <a:rPr lang="es-ES" smtClean="0"/>
              <a:pPr/>
              <a:t>21/03/2013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B5265-3069-4C56-AA6E-870051FE17F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ubeloyola@hot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ubeloyola.blogspot.com.es/" TargetMode="External"/><Relationship Id="rId4" Type="http://schemas.openxmlformats.org/officeDocument/2006/relationships/hyperlink" Target="https://twitter.com/LoyolaCUB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hyperlink" Target="http://www.google.es/url?sa=i&amp;rct=j&amp;q=chapas+rolling+stones&amp;source=images&amp;cd=&amp;cad=rja&amp;docid=eqDQHsQ4QIEvBM&amp;tbnid=pXhs0Sj2Z6iH9M:&amp;ved=0CAUQjRw&amp;url=http://www.marijuana.com.es/es/chapa-lengua-rolling-stones-pi-6451.html&amp;ei=3IBJUdKEJenM0AXzlIHIBA&amp;bvm=bv.44011176,d.ZG4&amp;psig=AFQjCNGzmPPqVacQOt8Q9_Ij7idymMaWaQ&amp;ust=1363857986855611" TargetMode="External"/><Relationship Id="rId7" Type="http://schemas.openxmlformats.org/officeDocument/2006/relationships/hyperlink" Target="http://www.google.es/url?sa=i&amp;rct=j&amp;q=ralph&amp;source=images&amp;cd=&amp;cad=rja&amp;docid=Ze7r6AKOe-v2YM&amp;tbnid=rSfwxvtnvhYZkM:&amp;ved=0CAUQjRw&amp;url=http://formasdehuir.blogspot.com/2012_04_01_archive.html&amp;ei=YoFJUbrzNYjC0QXB-4A4&amp;bvm=bv.44011176,d.ZG4&amp;psig=AFQjCNG7YL5ysWo5aLcWVyxPk7gdh66ieA&amp;ust=1363858127506416" TargetMode="External"/><Relationship Id="rId12" Type="http://schemas.openxmlformats.org/officeDocument/2006/relationships/image" Target="../media/image2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11" Type="http://schemas.openxmlformats.org/officeDocument/2006/relationships/hyperlink" Target="http://www.google.es/url?sa=i&amp;rct=j&amp;q=chapa+real+oviedo&amp;source=images&amp;cd=&amp;cad=rja&amp;docid=0z3ddDfee_VDYM&amp;tbnid=dQ1P7XoIBPJFGM:&amp;ved=0CAUQjRw&amp;url=http://nomecastigues.blogspot.com/2009_05_01_archive.html&amp;ei=_YFJUYjOCs2Z0AWIsYHQDA&amp;bvm=bv.44011176,d.ZG4&amp;psig=AFQjCNHo8Z2buQRrXpIs55qv2DUGR81Tew&amp;ust=1363858278373350" TargetMode="External"/><Relationship Id="rId5" Type="http://schemas.openxmlformats.org/officeDocument/2006/relationships/hyperlink" Target="http://www.google.es/url?sa=i&amp;rct=j&amp;q=chapa+the+who&amp;source=images&amp;cd=&amp;cad=rja&amp;docid=L9u84O2bbLATEM&amp;tbnid=yf9bJuMwMAhA4M:&amp;ved=0CAUQjRw&amp;url=http://zocoandaluz.blogspot.com/2010_02_01_archive.html&amp;ei=H4FJUe3FFeSU0QW32oGYDQ&amp;bvm=bv.44011176,d.ZG4&amp;psig=AFQjCNF5DOHi1msw-h5ysyRFBbW_OMTb5w&amp;ust=1363858071939078" TargetMode="External"/><Relationship Id="rId10" Type="http://schemas.openxmlformats.org/officeDocument/2006/relationships/image" Target="../media/image25.jpeg"/><Relationship Id="rId4" Type="http://schemas.openxmlformats.org/officeDocument/2006/relationships/image" Target="../media/image22.jpeg"/><Relationship Id="rId9" Type="http://schemas.openxmlformats.org/officeDocument/2006/relationships/hyperlink" Target="http://www.google.es/url?sa=i&amp;rct=j&amp;q=homer&amp;source=images&amp;cd=&amp;cad=rja&amp;docid=fYACyXJ2gcqN9M&amp;tbnid=-BgkU-ARXf1gpM:&amp;ved=0CAUQjRw&amp;url=http://www.imagenesydibujosparaimprimir.com/2011/08/dibujos-de-homer-simpsom.html&amp;ei=u4FJUY-qB-bC0QW0uIFY&amp;bvm=bv.44011176,d.ZG4&amp;psig=AFQjCNF8xZsc_qBkcYXMsHPpz8OQQQP9zg&amp;ust=136385820133825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ubeLSI2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-26504"/>
            <a:ext cx="6756424" cy="6072229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214282" y="5929330"/>
            <a:ext cx="8643966" cy="769441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s-ES" sz="44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Gill Sans MT" pitchFamily="34" charset="0"/>
              </a:rPr>
              <a:t>CATÁLOGO DE PRODUCTOS</a:t>
            </a:r>
            <a:endParaRPr lang="es-ES" sz="4400" b="1" dirty="0">
              <a:ln w="17780" cmpd="sng">
                <a:solidFill>
                  <a:schemeClr val="bg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CubeLSI2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40000"/>
          </a:blip>
          <a:srcRect/>
          <a:stretch>
            <a:fillRect/>
          </a:stretch>
        </p:blipFill>
        <p:spPr bwMode="auto">
          <a:xfrm>
            <a:off x="980431" y="198400"/>
            <a:ext cx="7119961" cy="6398952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467737" y="285728"/>
            <a:ext cx="82907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44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Gill Sans MT" pitchFamily="34" charset="0"/>
              </a:rPr>
              <a:t>Vasos de cristal personalizados</a:t>
            </a:r>
            <a:endParaRPr lang="es-ES" sz="4400" b="1" dirty="0" smtClean="0">
              <a:ln w="17780" cmpd="sng">
                <a:solidFill>
                  <a:schemeClr val="bg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Gill Sans MT" pitchFamily="34" charset="0"/>
            </a:endParaRPr>
          </a:p>
        </p:txBody>
      </p:sp>
      <p:pic>
        <p:nvPicPr>
          <p:cNvPr id="2" name="Picture 2" descr="http://lafactoriaplastica.com/wp-content/uploads/2013/01/pintar-vidrio.jpg"/>
          <p:cNvPicPr>
            <a:picLocks noChangeAspect="1" noChangeArrowheads="1"/>
          </p:cNvPicPr>
          <p:nvPr/>
        </p:nvPicPr>
        <p:blipFill>
          <a:blip r:embed="rId3" cstate="screen"/>
          <a:srcRect r="-146"/>
          <a:stretch>
            <a:fillRect/>
          </a:stretch>
        </p:blipFill>
        <p:spPr bwMode="auto">
          <a:xfrm>
            <a:off x="539552" y="3356992"/>
            <a:ext cx="4680520" cy="2376264"/>
          </a:xfrm>
          <a:prstGeom prst="rect">
            <a:avLst/>
          </a:prstGeom>
          <a:noFill/>
        </p:spPr>
      </p:pic>
      <p:pic>
        <p:nvPicPr>
          <p:cNvPr id="2052" name="Picture 4" descr="http://www.guiademanualidades.com/wp-content/uploads/2012/11/decorar-vasos-de-cristal-con-laca-de-unas-08.jpg"/>
          <p:cNvPicPr>
            <a:picLocks noChangeAspect="1" noChangeArrowheads="1"/>
          </p:cNvPicPr>
          <p:nvPr/>
        </p:nvPicPr>
        <p:blipFill>
          <a:blip r:embed="rId4" cstate="screen"/>
          <a:srcRect b="-722"/>
          <a:stretch>
            <a:fillRect/>
          </a:stretch>
        </p:blipFill>
        <p:spPr bwMode="auto">
          <a:xfrm>
            <a:off x="6084168" y="1124744"/>
            <a:ext cx="2736304" cy="4824536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395536" y="1268760"/>
            <a:ext cx="5400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DESCRIPCIÓN:</a:t>
            </a:r>
          </a:p>
          <a:p>
            <a:pPr lvl="0">
              <a:buFont typeface="Arial" pitchFamily="34" charset="0"/>
              <a:buChar char="•"/>
            </a:pPr>
            <a:r>
              <a:rPr lang="es-ES" sz="2000" dirty="0" smtClean="0">
                <a:solidFill>
                  <a:prstClr val="black"/>
                </a:solidFill>
                <a:latin typeface="Gill Sans MT" pitchFamily="34" charset="0"/>
              </a:rPr>
              <a:t>Vasos pintados a mano de colores vivos con diseños abstractos (surtidos).</a:t>
            </a:r>
          </a:p>
          <a:p>
            <a:pPr lvl="0">
              <a:buFont typeface="Arial" pitchFamily="34" charset="0"/>
              <a:buChar char="•"/>
            </a:pPr>
            <a:r>
              <a:rPr lang="es-ES_tradnl" sz="2000" dirty="0" smtClean="0">
                <a:solidFill>
                  <a:prstClr val="black"/>
                </a:solidFill>
                <a:latin typeface="Gill Sans MT" pitchFamily="34" charset="0"/>
              </a:rPr>
              <a:t> Materiales: cristal y esmalte vitral.</a:t>
            </a:r>
            <a:endParaRPr lang="es-ES" sz="2000" dirty="0" smtClean="0">
              <a:solidFill>
                <a:prstClr val="black"/>
              </a:solidFill>
              <a:latin typeface="Gill Sans MT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ES" sz="2000" dirty="0" smtClean="0">
                <a:solidFill>
                  <a:prstClr val="black"/>
                </a:solidFill>
                <a:latin typeface="Gill Sans MT" pitchFamily="34" charset="0"/>
              </a:rPr>
              <a:t> Precio: 1.50€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CubeLSI2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40000"/>
          </a:blip>
          <a:srcRect/>
          <a:stretch>
            <a:fillRect/>
          </a:stretch>
        </p:blipFill>
        <p:spPr bwMode="auto">
          <a:xfrm>
            <a:off x="980431" y="116632"/>
            <a:ext cx="7119961" cy="6398952"/>
          </a:xfrm>
          <a:prstGeom prst="rect">
            <a:avLst/>
          </a:prstGeom>
          <a:noFill/>
        </p:spPr>
      </p:pic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323528" y="764704"/>
          <a:ext cx="8604000" cy="59131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24734"/>
                <a:gridCol w="1036686"/>
                <a:gridCol w="1415244"/>
                <a:gridCol w="1440160"/>
                <a:gridCol w="1187176"/>
              </a:tblGrid>
              <a:tr h="720080">
                <a:tc>
                  <a:txBody>
                    <a:bodyPr/>
                    <a:lstStyle/>
                    <a:p>
                      <a:endParaRPr lang="es-ES" sz="2000" dirty="0">
                        <a:latin typeface="Gill Sans MT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dirty="0" smtClean="0">
                          <a:latin typeface="Gill Sans MT" pitchFamily="34" charset="0"/>
                        </a:rPr>
                        <a:t>Precio unidad</a:t>
                      </a:r>
                      <a:endParaRPr lang="es-ES" sz="2000" dirty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dirty="0" smtClean="0">
                          <a:latin typeface="Gill Sans MT" pitchFamily="34" charset="0"/>
                        </a:rPr>
                        <a:t>Modelo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300" dirty="0" smtClean="0">
                          <a:latin typeface="+mn-lt"/>
                        </a:rPr>
                        <a:t>(En</a:t>
                      </a:r>
                      <a:r>
                        <a:rPr lang="es-ES_tradnl" sz="1300" baseline="0" dirty="0" smtClean="0">
                          <a:latin typeface="+mn-lt"/>
                        </a:rPr>
                        <a:t> caso de que halla varios)</a:t>
                      </a:r>
                      <a:endParaRPr lang="es-ES" sz="1300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dirty="0" smtClean="0">
                          <a:latin typeface="Gill Sans MT" pitchFamily="34" charset="0"/>
                        </a:rPr>
                        <a:t>Cantidad</a:t>
                      </a:r>
                      <a:endParaRPr lang="es-ES" sz="2000" dirty="0" smtClean="0">
                        <a:latin typeface="Gill Sans MT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000" dirty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000" dirty="0" smtClean="0">
                          <a:latin typeface="Gill Sans MT" pitchFamily="34" charset="0"/>
                        </a:rPr>
                        <a:t>Total</a:t>
                      </a:r>
                      <a:endParaRPr lang="es-ES" sz="2000" dirty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293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itchFamily="34" charset="0"/>
                        </a:rPr>
                        <a:t>Pulseras y colgantes variados</a:t>
                      </a:r>
                    </a:p>
                    <a:p>
                      <a:endParaRPr lang="es-E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0" baseline="0" dirty="0" smtClean="0">
                          <a:latin typeface="Gill Sans MT" pitchFamily="34" charset="0"/>
                        </a:rPr>
                        <a:t>1 – 3 €</a:t>
                      </a:r>
                      <a:endParaRPr lang="es-ES" sz="1800" b="0" baseline="0" dirty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b="0" dirty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b="0" dirty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b="0" dirty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3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itchFamily="34" charset="0"/>
                        </a:rPr>
                        <a:t>Llaveros </a:t>
                      </a:r>
                      <a:r>
                        <a:rPr lang="es-ES" sz="1800" b="1" dirty="0" err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itchFamily="34" charset="0"/>
                        </a:rPr>
                        <a:t>Hamma-beads</a:t>
                      </a:r>
                      <a:endParaRPr lang="es-ES" sz="1800" b="1" dirty="0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itchFamily="34" charset="0"/>
                      </a:endParaRPr>
                    </a:p>
                    <a:p>
                      <a:endParaRPr lang="es-E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0" dirty="0" smtClean="0">
                          <a:latin typeface="Gill Sans MT" pitchFamily="34" charset="0"/>
                        </a:rPr>
                        <a:t>1 €</a:t>
                      </a:r>
                      <a:endParaRPr lang="es-ES" sz="1800" b="0" dirty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b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b="0" dirty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b="0" dirty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3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itchFamily="34" charset="0"/>
                        </a:rPr>
                        <a:t>Bolsas de tela para la compra</a:t>
                      </a:r>
                    </a:p>
                    <a:p>
                      <a:endParaRPr lang="es-E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0" dirty="0" smtClean="0">
                          <a:latin typeface="Gill Sans MT" pitchFamily="34" charset="0"/>
                        </a:rPr>
                        <a:t>1,50</a:t>
                      </a:r>
                      <a:r>
                        <a:rPr lang="es-ES_tradnl" sz="1800" b="0" baseline="0" dirty="0" smtClean="0">
                          <a:latin typeface="Gill Sans MT" pitchFamily="34" charset="0"/>
                        </a:rPr>
                        <a:t> €</a:t>
                      </a:r>
                      <a:endParaRPr lang="es-ES" sz="1800" b="0" dirty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b="0" dirty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b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b="0" dirty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3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itchFamily="34" charset="0"/>
                        </a:rPr>
                        <a:t>Marcapáginas magnéticos</a:t>
                      </a:r>
                    </a:p>
                    <a:p>
                      <a:endParaRPr lang="es-E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0" dirty="0" smtClean="0">
                          <a:latin typeface="Gill Sans MT" pitchFamily="34" charset="0"/>
                        </a:rPr>
                        <a:t>1 €</a:t>
                      </a:r>
                      <a:endParaRPr lang="es-ES" sz="1800" b="0" dirty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b="0" dirty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b="0" dirty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b="0" dirty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3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itchFamily="34" charset="0"/>
                        </a:rPr>
                        <a:t>Carteras de cómic</a:t>
                      </a:r>
                    </a:p>
                    <a:p>
                      <a:endParaRPr lang="es-E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latin typeface="Gill Sans MT" pitchFamily="34" charset="0"/>
                        </a:rPr>
                        <a:t>3,50€</a:t>
                      </a:r>
                      <a:endParaRPr lang="es-ES" sz="1800" b="0" dirty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b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b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b="0" dirty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3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itchFamily="34" charset="0"/>
                        </a:rPr>
                        <a:t>Bolígrafos variados</a:t>
                      </a:r>
                    </a:p>
                    <a:p>
                      <a:endParaRPr lang="es-E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0" dirty="0" smtClean="0">
                          <a:latin typeface="Gill Sans MT" pitchFamily="34" charset="0"/>
                        </a:rPr>
                        <a:t>2€</a:t>
                      </a:r>
                      <a:endParaRPr lang="es-ES" sz="1800" b="0" dirty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b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b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b="0" dirty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3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itchFamily="34" charset="0"/>
                        </a:rPr>
                        <a:t>Chapas</a:t>
                      </a:r>
                    </a:p>
                    <a:p>
                      <a:endParaRPr lang="es-E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0" dirty="0" smtClean="0">
                          <a:latin typeface="Gill Sans MT" pitchFamily="34" charset="0"/>
                        </a:rPr>
                        <a:t>1 €</a:t>
                      </a:r>
                      <a:endParaRPr lang="es-ES" sz="1800" b="0" dirty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b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b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b="0" dirty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3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itchFamily="34" charset="0"/>
                        </a:rPr>
                        <a:t>Vasos de cristal personalizados</a:t>
                      </a:r>
                    </a:p>
                    <a:p>
                      <a:endParaRPr lang="es-E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0" dirty="0" smtClean="0">
                          <a:latin typeface="Gill Sans MT" pitchFamily="34" charset="0"/>
                        </a:rPr>
                        <a:t>1,50 €</a:t>
                      </a:r>
                      <a:endParaRPr lang="es-ES" sz="1800" b="0" dirty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sz="1800" b="0" dirty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sz="1800" b="0" dirty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sz="1800" b="0" dirty="0">
                        <a:latin typeface="Gill Sans M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3 Rectángulo"/>
          <p:cNvSpPr/>
          <p:nvPr/>
        </p:nvSpPr>
        <p:spPr>
          <a:xfrm>
            <a:off x="1187624" y="0"/>
            <a:ext cx="704202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ES_tradnl" sz="44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Gill Sans MT" pitchFamily="34" charset="0"/>
              </a:rPr>
              <a:t>HOJA DE PEDIDOS</a:t>
            </a:r>
            <a:endParaRPr lang="es-ES" sz="4400" b="1" dirty="0">
              <a:ln w="17780" cmpd="sng">
                <a:solidFill>
                  <a:schemeClr val="bg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Gill Sans MT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39552" y="620688"/>
            <a:ext cx="307892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ES_tradnl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Productos</a:t>
            </a:r>
            <a:endParaRPr lang="es-E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CubeLSI2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40000"/>
          </a:blip>
          <a:srcRect/>
          <a:stretch>
            <a:fillRect/>
          </a:stretch>
        </p:blipFill>
        <p:spPr bwMode="auto">
          <a:xfrm>
            <a:off x="980431" y="198400"/>
            <a:ext cx="7119961" cy="6398952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2792119" y="283295"/>
            <a:ext cx="3642023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s-ES_tradnl" sz="44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Gill Sans MT" pitchFamily="34" charset="0"/>
              </a:rPr>
              <a:t>CONTACTO</a:t>
            </a:r>
            <a:endParaRPr lang="es-ES" sz="4400" b="1" dirty="0" smtClean="0">
              <a:ln w="17780" cmpd="sng">
                <a:solidFill>
                  <a:schemeClr val="bg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Gill Sans MT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23528" y="1196752"/>
            <a:ext cx="86409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dirty="0" smtClean="0">
                <a:latin typeface="Gill Sans MT" pitchFamily="34" charset="0"/>
              </a:rPr>
              <a:t>Pueden contactar con nosotros:</a:t>
            </a:r>
          </a:p>
          <a:p>
            <a:pPr>
              <a:buFont typeface="Arial" pitchFamily="34" charset="0"/>
              <a:buChar char="•"/>
            </a:pPr>
            <a:r>
              <a:rPr lang="es-ES" sz="3200" dirty="0" smtClean="0">
                <a:latin typeface="Gill Sans MT" pitchFamily="34" charset="0"/>
              </a:rPr>
              <a:t>Por correo electrónico:  </a:t>
            </a:r>
            <a:r>
              <a:rPr lang="es-ES" sz="3200" dirty="0" smtClean="0">
                <a:latin typeface="Gill Sans MT" pitchFamily="34" charset="0"/>
                <a:hlinkClick r:id="rId3"/>
              </a:rPr>
              <a:t>cubeloyola@hotmail.com</a:t>
            </a:r>
            <a:endParaRPr lang="es-ES" sz="3200" dirty="0" smtClean="0"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3200" dirty="0" smtClean="0">
                <a:latin typeface="Gill Sans MT" pitchFamily="34" charset="0"/>
              </a:rPr>
              <a:t>Por </a:t>
            </a:r>
            <a:r>
              <a:rPr lang="es-ES" sz="3200" dirty="0" err="1" smtClean="0">
                <a:latin typeface="Gill Sans MT" pitchFamily="34" charset="0"/>
              </a:rPr>
              <a:t>Twitter</a:t>
            </a:r>
            <a:r>
              <a:rPr lang="es-ES" sz="3200" dirty="0" smtClean="0">
                <a:latin typeface="Gill Sans MT" pitchFamily="34" charset="0"/>
              </a:rPr>
              <a:t>:  </a:t>
            </a:r>
            <a:r>
              <a:rPr lang="es-ES" sz="3200" dirty="0" smtClean="0">
                <a:latin typeface="Gill Sans MT" pitchFamily="34" charset="0"/>
                <a:hlinkClick r:id="rId4"/>
              </a:rPr>
              <a:t>@</a:t>
            </a:r>
            <a:r>
              <a:rPr lang="es-ES" sz="3200" dirty="0" err="1" smtClean="0">
                <a:latin typeface="Gill Sans MT" pitchFamily="34" charset="0"/>
                <a:hlinkClick r:id="rId4"/>
              </a:rPr>
              <a:t>loyolaCUBE</a:t>
            </a:r>
            <a:endParaRPr lang="es-ES" sz="3200" dirty="0" smtClean="0"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3200" dirty="0" smtClean="0">
                <a:latin typeface="Gill Sans MT" pitchFamily="34" charset="0"/>
              </a:rPr>
              <a:t>Por </a:t>
            </a:r>
            <a:r>
              <a:rPr lang="es-ES" sz="3200" dirty="0" err="1" smtClean="0">
                <a:latin typeface="Gill Sans MT" pitchFamily="34" charset="0"/>
              </a:rPr>
              <a:t>Tuenti</a:t>
            </a:r>
            <a:r>
              <a:rPr lang="es-ES" sz="3200" dirty="0" smtClean="0">
                <a:latin typeface="Gill Sans MT" pitchFamily="34" charset="0"/>
              </a:rPr>
              <a:t>:  Cube Cooperativa</a:t>
            </a:r>
          </a:p>
          <a:p>
            <a:endParaRPr lang="es-ES" sz="3200" dirty="0" smtClean="0">
              <a:latin typeface="Gill Sans MT" pitchFamily="34" charset="0"/>
            </a:endParaRPr>
          </a:p>
          <a:p>
            <a:endParaRPr lang="es-ES" sz="3200" dirty="0" smtClean="0">
              <a:latin typeface="Gill Sans MT" pitchFamily="34" charset="0"/>
            </a:endParaRPr>
          </a:p>
          <a:p>
            <a:endParaRPr lang="es-ES" sz="3200" dirty="0" smtClean="0">
              <a:latin typeface="Gill Sans MT" pitchFamily="34" charset="0"/>
            </a:endParaRPr>
          </a:p>
          <a:p>
            <a:pPr algn="ctr"/>
            <a:r>
              <a:rPr lang="es-ES" sz="3200" dirty="0" smtClean="0">
                <a:latin typeface="Gill Sans MT" pitchFamily="34" charset="0"/>
              </a:rPr>
              <a:t>Para mas información consultar blog</a:t>
            </a:r>
          </a:p>
          <a:p>
            <a:pPr algn="ctr"/>
            <a:r>
              <a:rPr lang="es-ES" sz="3200" dirty="0" smtClean="0">
                <a:latin typeface="Gill Sans MT" pitchFamily="34" charset="0"/>
                <a:hlinkClick r:id="rId5"/>
              </a:rPr>
              <a:t>http://cubeloyola.blogspot.com.es/</a:t>
            </a:r>
            <a:endParaRPr lang="es-ES" sz="3200" dirty="0" smtClean="0">
              <a:latin typeface="Gill Sans MT" pitchFamily="34" charset="0"/>
            </a:endParaRPr>
          </a:p>
          <a:p>
            <a:pPr algn="ctr"/>
            <a:endParaRPr lang="es-ES" sz="3200" dirty="0" smtClean="0">
              <a:latin typeface="Gill Sans MT" pitchFamily="34" charset="0"/>
            </a:endParaRPr>
          </a:p>
          <a:p>
            <a:pPr algn="ctr"/>
            <a:endParaRPr lang="es-ES" sz="3200" dirty="0" smtClean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CubeLSI2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40000"/>
          </a:blip>
          <a:srcRect/>
          <a:stretch>
            <a:fillRect/>
          </a:stretch>
        </p:blipFill>
        <p:spPr bwMode="auto">
          <a:xfrm>
            <a:off x="980431" y="198400"/>
            <a:ext cx="7119961" cy="6398952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1142976" y="357166"/>
            <a:ext cx="704202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ES" sz="4400" b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Gill Sans MT" pitchFamily="34" charset="0"/>
              </a:rPr>
              <a:t>LISTA DE PRODUCTOS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14480" y="1714488"/>
            <a:ext cx="607223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3200" dirty="0" smtClean="0">
                <a:latin typeface="Gill Sans MT" pitchFamily="34" charset="0"/>
              </a:rPr>
              <a:t> Pulseras y colgantes variados</a:t>
            </a:r>
          </a:p>
          <a:p>
            <a:pPr>
              <a:buFont typeface="Arial" pitchFamily="34" charset="0"/>
              <a:buChar char="•"/>
            </a:pPr>
            <a:r>
              <a:rPr lang="es-ES" sz="3200" dirty="0" smtClean="0">
                <a:latin typeface="Gill Sans MT" pitchFamily="34" charset="0"/>
              </a:rPr>
              <a:t> Llaveros </a:t>
            </a:r>
            <a:r>
              <a:rPr lang="es-ES" sz="3200" dirty="0" err="1" smtClean="0">
                <a:latin typeface="Gill Sans MT" pitchFamily="34" charset="0"/>
              </a:rPr>
              <a:t>Hama-beads</a:t>
            </a:r>
            <a:endParaRPr lang="es-ES" sz="3200" dirty="0" smtClean="0"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3200" dirty="0" smtClean="0">
                <a:latin typeface="Gill Sans MT" pitchFamily="34" charset="0"/>
              </a:rPr>
              <a:t> Bolsas de tela para la compra</a:t>
            </a:r>
          </a:p>
          <a:p>
            <a:pPr>
              <a:buFont typeface="Arial" pitchFamily="34" charset="0"/>
              <a:buChar char="•"/>
            </a:pPr>
            <a:r>
              <a:rPr lang="es-ES" sz="3200" dirty="0" smtClean="0">
                <a:latin typeface="Gill Sans MT" pitchFamily="34" charset="0"/>
              </a:rPr>
              <a:t> Marcapáginas magnéticos</a:t>
            </a:r>
          </a:p>
          <a:p>
            <a:pPr>
              <a:buFont typeface="Arial" pitchFamily="34" charset="0"/>
              <a:buChar char="•"/>
            </a:pPr>
            <a:r>
              <a:rPr lang="es-ES" sz="3200" dirty="0" smtClean="0">
                <a:latin typeface="Gill Sans MT" pitchFamily="34" charset="0"/>
              </a:rPr>
              <a:t> Carteras artesanas</a:t>
            </a:r>
          </a:p>
          <a:p>
            <a:pPr>
              <a:buFont typeface="Arial" pitchFamily="34" charset="0"/>
              <a:buChar char="•"/>
            </a:pPr>
            <a:r>
              <a:rPr lang="es-ES" sz="3200" dirty="0" smtClean="0">
                <a:latin typeface="Gill Sans MT" pitchFamily="34" charset="0"/>
              </a:rPr>
              <a:t> Bolígrafos variados</a:t>
            </a:r>
          </a:p>
          <a:p>
            <a:pPr>
              <a:buFont typeface="Arial" pitchFamily="34" charset="0"/>
              <a:buChar char="•"/>
            </a:pPr>
            <a:r>
              <a:rPr lang="es-ES" sz="3200" dirty="0" smtClean="0">
                <a:latin typeface="Gill Sans MT" pitchFamily="34" charset="0"/>
              </a:rPr>
              <a:t> Chapas</a:t>
            </a:r>
          </a:p>
          <a:p>
            <a:pPr>
              <a:buFont typeface="Arial" pitchFamily="34" charset="0"/>
              <a:buChar char="•"/>
            </a:pPr>
            <a:r>
              <a:rPr lang="es-ES" sz="3200" dirty="0" smtClean="0">
                <a:latin typeface="Gill Sans MT" pitchFamily="34" charset="0"/>
              </a:rPr>
              <a:t> Vasos de cristal personalizados</a:t>
            </a:r>
            <a:endParaRPr lang="es-ES" sz="32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CubeLSI2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40000"/>
          </a:blip>
          <a:srcRect/>
          <a:stretch>
            <a:fillRect/>
          </a:stretch>
        </p:blipFill>
        <p:spPr bwMode="auto">
          <a:xfrm>
            <a:off x="980431" y="198400"/>
            <a:ext cx="7119961" cy="6398952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703247" y="285728"/>
            <a:ext cx="78197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44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Gill Sans MT" pitchFamily="34" charset="0"/>
              </a:rPr>
              <a:t>Pulseras y colgantes variados</a:t>
            </a:r>
            <a:endParaRPr lang="es-ES" sz="4400" b="1" dirty="0" smtClean="0">
              <a:ln w="17780" cmpd="sng">
                <a:solidFill>
                  <a:schemeClr val="bg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Gill Sans MT" pitchFamily="34" charset="0"/>
            </a:endParaRPr>
          </a:p>
        </p:txBody>
      </p:sp>
      <p:pic>
        <p:nvPicPr>
          <p:cNvPr id="2" name="Picture 2" descr="C:\Users\Paula\Documents\eje\_vyr_51pulseracintagalonconcolgante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084168" y="4365104"/>
            <a:ext cx="2448272" cy="1296144"/>
          </a:xfrm>
          <a:prstGeom prst="rect">
            <a:avLst/>
          </a:prstGeom>
          <a:noFill/>
        </p:spPr>
      </p:pic>
      <p:pic>
        <p:nvPicPr>
          <p:cNvPr id="2051" name="Picture 3" descr="C:\Users\Paula\Documents\eje\IMG_3604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95536" y="5229200"/>
            <a:ext cx="1843405" cy="1445808"/>
          </a:xfrm>
          <a:prstGeom prst="rect">
            <a:avLst/>
          </a:prstGeom>
          <a:noFill/>
        </p:spPr>
      </p:pic>
      <p:pic>
        <p:nvPicPr>
          <p:cNvPr id="2052" name="Picture 4" descr="C:\Users\Paula\Documents\eje\img-20120904-wa010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156176" y="1340768"/>
            <a:ext cx="2265716" cy="2773469"/>
          </a:xfrm>
          <a:prstGeom prst="rect">
            <a:avLst/>
          </a:prstGeom>
          <a:noFill/>
        </p:spPr>
      </p:pic>
      <p:pic>
        <p:nvPicPr>
          <p:cNvPr id="1026" name="Picture 2" descr="E:\eje\Pulseras Cadena Bolitas 01_1_32836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491880" y="2996952"/>
            <a:ext cx="2099142" cy="2664296"/>
          </a:xfrm>
          <a:prstGeom prst="rect">
            <a:avLst/>
          </a:prstGeom>
          <a:noFill/>
        </p:spPr>
      </p:pic>
      <p:pic>
        <p:nvPicPr>
          <p:cNvPr id="1027" name="Picture 3" descr="E:\eje\PULSERAS-FAMOSOS-SORTEO-2013-ABRELABOCA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395536" y="2924944"/>
            <a:ext cx="2706967" cy="2088232"/>
          </a:xfrm>
          <a:prstGeom prst="rect">
            <a:avLst/>
          </a:prstGeom>
          <a:noFill/>
        </p:spPr>
      </p:pic>
      <p:sp>
        <p:nvSpPr>
          <p:cNvPr id="9" name="8 Rectángulo"/>
          <p:cNvSpPr/>
          <p:nvPr/>
        </p:nvSpPr>
        <p:spPr>
          <a:xfrm>
            <a:off x="755576" y="1340768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E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DESCRIPCIÓN</a:t>
            </a:r>
            <a:r>
              <a:rPr lang="es-ES" sz="2000" dirty="0" smtClean="0">
                <a:solidFill>
                  <a:prstClr val="black"/>
                </a:solidFill>
                <a:latin typeface="Gill Sans MT" pitchFamily="34" charset="0"/>
              </a:rPr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es-ES_tradnl" sz="2000" dirty="0" smtClean="0">
                <a:solidFill>
                  <a:prstClr val="black"/>
                </a:solidFill>
                <a:latin typeface="Gill Sans MT" pitchFamily="34" charset="0"/>
              </a:rPr>
              <a:t>Pulseras variadas </a:t>
            </a:r>
            <a:endParaRPr lang="es-ES" sz="2000" dirty="0" smtClean="0">
              <a:solidFill>
                <a:prstClr val="black"/>
              </a:solidFill>
              <a:latin typeface="Gill Sans MT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ES" sz="2000" dirty="0" smtClean="0">
                <a:solidFill>
                  <a:prstClr val="black"/>
                </a:solidFill>
                <a:latin typeface="Gill Sans MT" pitchFamily="34" charset="0"/>
              </a:rPr>
              <a:t> Medidas: diversas</a:t>
            </a:r>
          </a:p>
          <a:p>
            <a:pPr lvl="0">
              <a:buFont typeface="Arial" pitchFamily="34" charset="0"/>
              <a:buChar char="•"/>
            </a:pPr>
            <a:r>
              <a:rPr lang="es-ES_tradnl" sz="2000" dirty="0" smtClean="0">
                <a:solidFill>
                  <a:prstClr val="black"/>
                </a:solidFill>
                <a:latin typeface="Gill Sans MT" pitchFamily="34" charset="0"/>
              </a:rPr>
              <a:t> Materiales: hilo, metal, plástico </a:t>
            </a:r>
            <a:endParaRPr lang="es-ES" sz="2000" dirty="0" smtClean="0">
              <a:solidFill>
                <a:prstClr val="black"/>
              </a:solidFill>
              <a:latin typeface="Gill Sans MT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ES" sz="2000" dirty="0" smtClean="0">
                <a:solidFill>
                  <a:prstClr val="black"/>
                </a:solidFill>
                <a:latin typeface="Gill Sans MT" pitchFamily="34" charset="0"/>
              </a:rPr>
              <a:t> Precio: desde 1 hasta 3€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72287" y="3068960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s-E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148351" y="5445224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ES_tradnl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s-E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5148064" y="2924944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ES_tradnl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s-E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7812360" y="134076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ES_tradnl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s-E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156176" y="4365104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ES_tradnl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s-E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CubeLSI2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40000"/>
          </a:blip>
          <a:srcRect/>
          <a:stretch>
            <a:fillRect/>
          </a:stretch>
        </p:blipFill>
        <p:spPr bwMode="auto">
          <a:xfrm>
            <a:off x="980431" y="198400"/>
            <a:ext cx="7119961" cy="6398952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809658" y="260648"/>
            <a:ext cx="58285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Gill Sans MT" pitchFamily="34" charset="0"/>
              </a:rPr>
              <a:t>Llaveros </a:t>
            </a:r>
            <a:r>
              <a:rPr lang="es-ES" sz="4400" b="1" dirty="0" err="1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Gill Sans MT" pitchFamily="34" charset="0"/>
              </a:rPr>
              <a:t>Hama-beads</a:t>
            </a:r>
            <a:endParaRPr lang="es-ES" sz="4400" b="1" dirty="0" smtClean="0">
              <a:ln w="17780" cmpd="sng">
                <a:solidFill>
                  <a:schemeClr val="bg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Gill Sans MT" pitchFamily="34" charset="0"/>
            </a:endParaRPr>
          </a:p>
        </p:txBody>
      </p:sp>
      <p:pic>
        <p:nvPicPr>
          <p:cNvPr id="4" name="Picture 2" descr="http://complemtentosdefieltro.files.wordpress.com/2011/11/image2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3528" y="3573016"/>
            <a:ext cx="2520280" cy="2217846"/>
          </a:xfrm>
          <a:prstGeom prst="rect">
            <a:avLst/>
          </a:prstGeom>
          <a:noFill/>
        </p:spPr>
      </p:pic>
      <p:pic>
        <p:nvPicPr>
          <p:cNvPr id="5" name="Picture 2" descr="http://p.twimg.com/A89V1WwCEAM0wIM.jpg:large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164288" y="332656"/>
            <a:ext cx="1710190" cy="1368152"/>
          </a:xfrm>
          <a:prstGeom prst="rect">
            <a:avLst/>
          </a:prstGeom>
          <a:noFill/>
        </p:spPr>
      </p:pic>
      <p:pic>
        <p:nvPicPr>
          <p:cNvPr id="7" name="Picture 2" descr="http://1.bp.blogspot.com/-Zs2chbUixMA/T0Ir7r8rsNI/AAAAAAAAAGE/S3WzCynQHFk/s1600/331828_343284739028850_166567403367252_1243115_110062264_o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724128" y="3933056"/>
            <a:ext cx="2862739" cy="162880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8" name="Picture 2" descr="http://www.misspinup.es/wp-content/uploads/wpsc/product_images/P1090258-2.jpg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071546"/>
            <a:ext cx="4212468" cy="2496277"/>
          </a:xfrm>
          <a:prstGeom prst="rect">
            <a:avLst/>
          </a:prstGeom>
          <a:noFill/>
        </p:spPr>
      </p:pic>
      <p:sp>
        <p:nvSpPr>
          <p:cNvPr id="10" name="9 Rectángulo"/>
          <p:cNvSpPr/>
          <p:nvPr/>
        </p:nvSpPr>
        <p:spPr>
          <a:xfrm>
            <a:off x="4572000" y="1700808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E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DESCRIPCIÓN </a:t>
            </a:r>
          </a:p>
          <a:p>
            <a:pPr lvl="0">
              <a:buFont typeface="Arial" pitchFamily="34" charset="0"/>
              <a:buChar char="•"/>
            </a:pPr>
            <a:r>
              <a:rPr lang="es-ES" sz="2000" dirty="0" smtClean="0">
                <a:solidFill>
                  <a:prstClr val="black"/>
                </a:solidFill>
                <a:latin typeface="Gill Sans MT" pitchFamily="34" charset="0"/>
              </a:rPr>
              <a:t>Llaveros </a:t>
            </a:r>
            <a:r>
              <a:rPr lang="es-ES" sz="2000" dirty="0" err="1" smtClean="0">
                <a:solidFill>
                  <a:prstClr val="black"/>
                </a:solidFill>
                <a:latin typeface="Gill Sans MT" pitchFamily="34" charset="0"/>
              </a:rPr>
              <a:t>Hama-beads</a:t>
            </a:r>
            <a:r>
              <a:rPr lang="es-ES" sz="2000" dirty="0" smtClean="0">
                <a:solidFill>
                  <a:prstClr val="black"/>
                </a:solidFill>
                <a:latin typeface="Gill Sans MT" pitchFamily="34" charset="0"/>
              </a:rPr>
              <a:t> varios modelos (comecocos,  pianos, panda, monstruo de las galletas,  mas por encargo previo)</a:t>
            </a:r>
          </a:p>
          <a:p>
            <a:pPr lvl="0">
              <a:buFont typeface="Arial" pitchFamily="34" charset="0"/>
              <a:buChar char="•"/>
            </a:pPr>
            <a:r>
              <a:rPr lang="es-ES_tradnl" sz="2000" dirty="0" smtClean="0">
                <a:solidFill>
                  <a:prstClr val="black"/>
                </a:solidFill>
                <a:latin typeface="Gill Sans MT" pitchFamily="34" charset="0"/>
              </a:rPr>
              <a:t> Materiales: plástico termoestable</a:t>
            </a:r>
            <a:endParaRPr lang="es-ES" sz="2000" dirty="0" smtClean="0">
              <a:solidFill>
                <a:prstClr val="black"/>
              </a:solidFill>
              <a:latin typeface="Gill Sans MT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ES" sz="2000" dirty="0" smtClean="0">
                <a:solidFill>
                  <a:prstClr val="black"/>
                </a:solidFill>
                <a:latin typeface="Gill Sans MT" pitchFamily="34" charset="0"/>
              </a:rPr>
              <a:t>Medidas: depende del modelo</a:t>
            </a:r>
          </a:p>
          <a:p>
            <a:pPr lvl="0">
              <a:buFont typeface="Arial" pitchFamily="34" charset="0"/>
              <a:buChar char="•"/>
            </a:pPr>
            <a:r>
              <a:rPr lang="es-ES" sz="2000" dirty="0" smtClean="0">
                <a:solidFill>
                  <a:prstClr val="black"/>
                </a:solidFill>
                <a:latin typeface="Gill Sans MT" pitchFamily="34" charset="0"/>
              </a:rPr>
              <a:t> Precio: 1€</a:t>
            </a:r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>
            <a:off x="860319" y="2996952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ES_tradnl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s-E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868431" y="3645024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ES_tradnl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s-E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6908991" y="3861048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ES_tradnl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s-E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8532440" y="1260049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ES_tradnl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s-E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CubeLSI2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40000"/>
          </a:blip>
          <a:srcRect/>
          <a:stretch>
            <a:fillRect/>
          </a:stretch>
        </p:blipFill>
        <p:spPr bwMode="auto">
          <a:xfrm>
            <a:off x="980431" y="198400"/>
            <a:ext cx="7119961" cy="6398952"/>
          </a:xfrm>
          <a:prstGeom prst="rect">
            <a:avLst/>
          </a:prstGeom>
          <a:noFill/>
        </p:spPr>
      </p:pic>
      <p:pic>
        <p:nvPicPr>
          <p:cNvPr id="19458" name="Picture 2" descr="E:\fotos bolsas y marcapaginas\bolsa limon tela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2571744"/>
            <a:ext cx="3643306" cy="3643306"/>
          </a:xfrm>
          <a:prstGeom prst="rect">
            <a:avLst/>
          </a:prstGeom>
          <a:noFill/>
        </p:spPr>
      </p:pic>
      <p:pic>
        <p:nvPicPr>
          <p:cNvPr id="19459" name="Picture 3" descr="E:\fotos bolsas y marcapaginas\bolsa sandia tela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714356"/>
            <a:ext cx="3214686" cy="3214686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500034" y="4000504"/>
            <a:ext cx="457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DESCRIPCIÓN 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Gill Sans MT" pitchFamily="34" charset="0"/>
              </a:rPr>
              <a:t>Bolsas plegables para la compra, de colores rojo sandía y amarillo limón.</a:t>
            </a:r>
          </a:p>
          <a:p>
            <a:pPr>
              <a:buFont typeface="Arial" pitchFamily="34" charset="0"/>
              <a:buChar char="•"/>
            </a:pPr>
            <a:r>
              <a:rPr lang="es-ES_tradnl" sz="2000" dirty="0" smtClean="0">
                <a:latin typeface="Gill Sans MT" pitchFamily="34" charset="0"/>
              </a:rPr>
              <a:t>Materiales:</a:t>
            </a:r>
            <a:r>
              <a:rPr lang="es-ES" sz="2000" dirty="0" smtClean="0">
                <a:latin typeface="Gill Sans MT" pitchFamily="34" charset="0"/>
              </a:rPr>
              <a:t>  poliéster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Gill Sans MT" pitchFamily="34" charset="0"/>
              </a:rPr>
              <a:t>Medidas: 40X42 cm aprox.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Gill Sans MT" pitchFamily="34" charset="0"/>
              </a:rPr>
              <a:t> Precio: 1,50€</a:t>
            </a:r>
          </a:p>
          <a:p>
            <a:pPr>
              <a:buFont typeface="Arial" pitchFamily="34" charset="0"/>
              <a:buChar char="•"/>
            </a:pPr>
            <a:endParaRPr lang="es-ES" sz="2000" dirty="0" smtClean="0">
              <a:latin typeface="Gill Sans MT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214810" y="857232"/>
            <a:ext cx="417133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Gill Sans MT" pitchFamily="34" charset="0"/>
              </a:rPr>
              <a:t>Bolsas de tela </a:t>
            </a:r>
          </a:p>
          <a:p>
            <a:pPr algn="ctr"/>
            <a:r>
              <a:rPr lang="es-ES" sz="44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Gill Sans MT" pitchFamily="34" charset="0"/>
              </a:rPr>
              <a:t>para la compra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683568" y="1556792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ES_tradnl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s-E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724128" y="3645024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ES_tradnl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s-E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CubeLSI2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40000"/>
          </a:blip>
          <a:srcRect/>
          <a:stretch>
            <a:fillRect/>
          </a:stretch>
        </p:blipFill>
        <p:spPr bwMode="auto">
          <a:xfrm>
            <a:off x="980431" y="198400"/>
            <a:ext cx="7119961" cy="6398952"/>
          </a:xfrm>
          <a:prstGeom prst="rect">
            <a:avLst/>
          </a:prstGeom>
          <a:noFill/>
        </p:spPr>
      </p:pic>
      <p:pic>
        <p:nvPicPr>
          <p:cNvPr id="3" name="Picture 14" descr="http://www.camisetasyregalos.com/media/originales/D5BE7DC3-215E-95CD-86BBBC26C1F39B08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210841">
            <a:off x="6450818" y="1027593"/>
            <a:ext cx="2143140" cy="2357454"/>
          </a:xfrm>
          <a:prstGeom prst="rect">
            <a:avLst/>
          </a:prstGeom>
          <a:noFill/>
        </p:spPr>
      </p:pic>
      <p:pic>
        <p:nvPicPr>
          <p:cNvPr id="1026" name="Picture 2" descr="http://www.imanespublicitarios.es/wp-content/uploads/2012/08/marca-paginas-magnetico-azul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146535">
            <a:off x="3632349" y="1706259"/>
            <a:ext cx="2714644" cy="2786082"/>
          </a:xfrm>
          <a:prstGeom prst="rect">
            <a:avLst/>
          </a:prstGeom>
          <a:noFill/>
        </p:spPr>
      </p:pic>
      <p:pic>
        <p:nvPicPr>
          <p:cNvPr id="1028" name="Picture 4" descr="http://www.imanespublicitarios.es/wp-content/uploads/2012/08/marca-paginas-magnetico-rojo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705093"/>
            <a:ext cx="4152906" cy="4152907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85786" y="285728"/>
            <a:ext cx="7358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ES" sz="44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Gill Sans MT" pitchFamily="34" charset="0"/>
              </a:rPr>
              <a:t>Marcapáginas magnéticos</a:t>
            </a:r>
            <a:endParaRPr lang="es-ES" sz="4400" b="1" dirty="0">
              <a:ln w="17780" cmpd="sng">
                <a:solidFill>
                  <a:schemeClr val="bg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Gill Sans MT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286248" y="4357694"/>
            <a:ext cx="485775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DESCRIPCIÓN: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Gill Sans MT" pitchFamily="34" charset="0"/>
              </a:rPr>
              <a:t> Marcapáginas magnéticos de 5 colores (rojo, azul, amarillo, blanco (nº4), negro(nº5))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Gill Sans MT" pitchFamily="34" charset="0"/>
              </a:rPr>
              <a:t> Medidas: </a:t>
            </a:r>
            <a:r>
              <a:rPr lang="pl-PL" sz="2000" dirty="0" smtClean="0">
                <a:latin typeface="Gill Sans MT" pitchFamily="34" charset="0"/>
              </a:rPr>
              <a:t>2 x 6 x 0,2 cm / 4 gr.</a:t>
            </a:r>
            <a:endParaRPr lang="es-ES" sz="2000" dirty="0" smtClean="0"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Gill Sans MT" pitchFamily="34" charset="0"/>
              </a:rPr>
              <a:t> Precio: 0,60€</a:t>
            </a:r>
          </a:p>
          <a:p>
            <a:endParaRPr lang="es-ES" dirty="0" smtClean="0"/>
          </a:p>
        </p:txBody>
      </p:sp>
      <p:sp>
        <p:nvSpPr>
          <p:cNvPr id="8" name="7 Rectángulo"/>
          <p:cNvSpPr/>
          <p:nvPr/>
        </p:nvSpPr>
        <p:spPr>
          <a:xfrm>
            <a:off x="899592" y="3861048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ES_tradnl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s-E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283968" y="3356992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ES_tradnl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s-E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804248" y="2348880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ES_tradnl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s-E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CubeLSI2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40000"/>
          </a:blip>
          <a:srcRect/>
          <a:stretch>
            <a:fillRect/>
          </a:stretch>
        </p:blipFill>
        <p:spPr bwMode="auto">
          <a:xfrm>
            <a:off x="980431" y="198400"/>
            <a:ext cx="7119961" cy="6398952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1643042" y="214290"/>
            <a:ext cx="57864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4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Gill Sans MT" pitchFamily="34" charset="0"/>
              </a:rPr>
              <a:t>Carteras artesanas</a:t>
            </a:r>
            <a:endParaRPr lang="es-ES" sz="4400" b="1" dirty="0">
              <a:ln w="17780" cmpd="sng">
                <a:solidFill>
                  <a:schemeClr val="bg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Gill Sans MT" pitchFamily="34" charset="0"/>
            </a:endParaRPr>
          </a:p>
        </p:txBody>
      </p:sp>
      <p:pic>
        <p:nvPicPr>
          <p:cNvPr id="6146" name="Picture 2" descr="http://www.artesanum.com/upload/postal/8/2/4/cartera-9518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04048" y="2636912"/>
            <a:ext cx="3810000" cy="2857500"/>
          </a:xfrm>
          <a:prstGeom prst="rect">
            <a:avLst/>
          </a:prstGeom>
          <a:noFill/>
        </p:spPr>
      </p:pic>
      <p:pic>
        <p:nvPicPr>
          <p:cNvPr id="6148" name="Picture 4" descr="http://www.lasmanualidades.com/wp-content/uploads/2010/07/cartera5646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EDDBC5"/>
              </a:clrFrom>
              <a:clrTo>
                <a:srgbClr val="EDDBC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3212976"/>
            <a:ext cx="3240360" cy="2492585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539552" y="1340768"/>
            <a:ext cx="47525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DESCRIPCIÓN:</a:t>
            </a:r>
          </a:p>
          <a:p>
            <a:pPr lvl="0">
              <a:buFont typeface="Arial" pitchFamily="34" charset="0"/>
              <a:buChar char="•"/>
            </a:pPr>
            <a:r>
              <a:rPr lang="es-ES" sz="2000" dirty="0" smtClean="0">
                <a:solidFill>
                  <a:prstClr val="black"/>
                </a:solidFill>
                <a:latin typeface="Gill Sans MT" pitchFamily="34" charset="0"/>
              </a:rPr>
              <a:t> Bonitas carteras de elaboración propia de diversos cómics (Mortadelo y Filemón, Superman, Ásterix y Óbelix, Superlópez…)</a:t>
            </a:r>
          </a:p>
          <a:p>
            <a:pPr lvl="0">
              <a:buFont typeface="Arial" pitchFamily="34" charset="0"/>
              <a:buChar char="•"/>
            </a:pPr>
            <a:r>
              <a:rPr lang="es-ES_tradnl" sz="2000" dirty="0" smtClean="0">
                <a:solidFill>
                  <a:prstClr val="black"/>
                </a:solidFill>
                <a:latin typeface="Gill Sans MT" pitchFamily="34" charset="0"/>
              </a:rPr>
              <a:t> Materiales: cartón, cómics, plástico, hilo</a:t>
            </a:r>
            <a:endParaRPr lang="es-ES" sz="2000" dirty="0" smtClean="0">
              <a:solidFill>
                <a:prstClr val="black"/>
              </a:solidFill>
              <a:latin typeface="Gill Sans MT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ES" sz="2000" dirty="0" smtClean="0">
                <a:solidFill>
                  <a:prstClr val="black"/>
                </a:solidFill>
                <a:latin typeface="Gill Sans MT" pitchFamily="34" charset="0"/>
              </a:rPr>
              <a:t>Precio: </a:t>
            </a:r>
            <a:r>
              <a:rPr lang="es-ES" sz="2000" dirty="0" smtClean="0">
                <a:solidFill>
                  <a:prstClr val="black"/>
                </a:solidFill>
                <a:latin typeface="Gill Sans MT" pitchFamily="34" charset="0"/>
              </a:rPr>
              <a:t>3,50 €</a:t>
            </a:r>
            <a:endParaRPr lang="es-ES" sz="2000" dirty="0" smtClean="0">
              <a:solidFill>
                <a:prstClr val="black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CubeLSI2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40000"/>
          </a:blip>
          <a:srcRect/>
          <a:stretch>
            <a:fillRect/>
          </a:stretch>
        </p:blipFill>
        <p:spPr bwMode="auto">
          <a:xfrm>
            <a:off x="980431" y="198400"/>
            <a:ext cx="7119961" cy="6398952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1763688" y="1268760"/>
            <a:ext cx="51709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44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Gill Sans MT" pitchFamily="34" charset="0"/>
              </a:rPr>
              <a:t>Bolígrafos variados</a:t>
            </a:r>
            <a:endParaRPr lang="es-ES" sz="4400" b="1" dirty="0" smtClean="0">
              <a:ln w="17780" cmpd="sng">
                <a:solidFill>
                  <a:schemeClr val="bg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Gill Sans MT" pitchFamily="34" charset="0"/>
            </a:endParaRPr>
          </a:p>
        </p:txBody>
      </p:sp>
      <p:pic>
        <p:nvPicPr>
          <p:cNvPr id="1026" name="Picture 2" descr="C:\Users\Paula\Documents\eje\boligrafo-con-aspecto-de-fusil_waulcg1314761121690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58486">
            <a:off x="-151745" y="330164"/>
            <a:ext cx="4536504" cy="1368152"/>
          </a:xfrm>
          <a:prstGeom prst="rect">
            <a:avLst/>
          </a:prstGeom>
          <a:noFill/>
        </p:spPr>
      </p:pic>
      <p:pic>
        <p:nvPicPr>
          <p:cNvPr id="1027" name="Picture 3" descr="C:\Users\Paula\Documents\eje\emulational-pluma-de-gel-con-forma-de-daga-color-al-azar_gttjio1352456270705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26973">
            <a:off x="4609687" y="57605"/>
            <a:ext cx="4392488" cy="2448272"/>
          </a:xfrm>
          <a:prstGeom prst="rect">
            <a:avLst/>
          </a:prstGeom>
          <a:noFill/>
        </p:spPr>
      </p:pic>
      <p:pic>
        <p:nvPicPr>
          <p:cNvPr id="1029" name="Picture 5" descr="C:\Users\Paula\Documents\eje\la-vitamina-expresion-facial-de-estilo-boligrafo_jdcziq1335407106946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220072" y="4509120"/>
            <a:ext cx="3312368" cy="1944216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1331640" y="2204864"/>
            <a:ext cx="60486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DESCRIPCIÓN: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Gill Sans MT" pitchFamily="34" charset="0"/>
              </a:rPr>
              <a:t> Bolígrafos(varios modelos: pistola, cuchillo, píldora) </a:t>
            </a:r>
          </a:p>
          <a:p>
            <a:pPr>
              <a:buFont typeface="Arial" pitchFamily="34" charset="0"/>
              <a:buChar char="•"/>
            </a:pPr>
            <a:r>
              <a:rPr lang="es-ES_tradnl" sz="2000" dirty="0" smtClean="0">
                <a:latin typeface="Gill Sans MT" pitchFamily="34" charset="0"/>
              </a:rPr>
              <a:t> Materiales: plástico</a:t>
            </a:r>
            <a:endParaRPr lang="es-ES" sz="2000" dirty="0" smtClean="0"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Gill Sans MT" pitchFamily="34" charset="0"/>
              </a:rPr>
              <a:t> Medidas:5.5 x 2 x 2 cm, 14.3 x 3.3 x 0.7cm/10 gr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Gill Sans MT" pitchFamily="34" charset="0"/>
              </a:rPr>
              <a:t> Precio: 2€</a:t>
            </a:r>
          </a:p>
        </p:txBody>
      </p:sp>
      <p:pic>
        <p:nvPicPr>
          <p:cNvPr id="5122" name="Picture 2" descr=" Cute Expression Vitamin Pill Style Ball Pen (Random Color)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39552" y="3933056"/>
            <a:ext cx="3240356" cy="2664296"/>
          </a:xfrm>
          <a:prstGeom prst="rect">
            <a:avLst/>
          </a:prstGeom>
          <a:noFill/>
        </p:spPr>
      </p:pic>
      <p:sp>
        <p:nvSpPr>
          <p:cNvPr id="9" name="8 Rectángulo"/>
          <p:cNvSpPr/>
          <p:nvPr/>
        </p:nvSpPr>
        <p:spPr>
          <a:xfrm>
            <a:off x="2699792" y="764704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ES_tradnl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s-E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740352" y="1916832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ES_tradnl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s-E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059832" y="4077072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ES_tradnl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s-E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CubeLSI2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40000"/>
          </a:blip>
          <a:srcRect/>
          <a:stretch>
            <a:fillRect/>
          </a:stretch>
        </p:blipFill>
        <p:spPr bwMode="auto">
          <a:xfrm>
            <a:off x="980431" y="198400"/>
            <a:ext cx="7119961" cy="6398952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5580112" y="332656"/>
            <a:ext cx="21107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44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Gill Sans MT" pitchFamily="34" charset="0"/>
              </a:rPr>
              <a:t>Chapas</a:t>
            </a:r>
            <a:endParaRPr lang="es-ES" sz="4400" b="1" dirty="0" smtClean="0">
              <a:ln w="17780" cmpd="sng">
                <a:solidFill>
                  <a:schemeClr val="bg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Gill Sans MT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79512" y="4437112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E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DESCRIPCIÓN:</a:t>
            </a:r>
          </a:p>
          <a:p>
            <a:pPr lvl="0">
              <a:buFont typeface="Arial" pitchFamily="34" charset="0"/>
              <a:buChar char="•"/>
            </a:pPr>
            <a:r>
              <a:rPr lang="es-ES" sz="2000" dirty="0" smtClean="0">
                <a:solidFill>
                  <a:prstClr val="black"/>
                </a:solidFill>
                <a:latin typeface="Gill Sans MT" pitchFamily="34" charset="0"/>
              </a:rPr>
              <a:t> Chapas (Rolling Stones, The Who, Real Oviedo, Homer y Ralph )</a:t>
            </a:r>
          </a:p>
          <a:p>
            <a:pPr lvl="0">
              <a:buFont typeface="Arial" pitchFamily="34" charset="0"/>
              <a:buChar char="•"/>
            </a:pPr>
            <a:r>
              <a:rPr lang="es-ES_tradnl" sz="2000" dirty="0" smtClean="0">
                <a:solidFill>
                  <a:prstClr val="black"/>
                </a:solidFill>
                <a:latin typeface="Gill Sans MT" pitchFamily="34" charset="0"/>
              </a:rPr>
              <a:t> Materiales: metal</a:t>
            </a:r>
            <a:endParaRPr lang="es-ES" sz="2000" dirty="0" smtClean="0">
              <a:solidFill>
                <a:prstClr val="black"/>
              </a:solidFill>
              <a:latin typeface="Gill Sans MT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ES" sz="2000" dirty="0" smtClean="0">
                <a:solidFill>
                  <a:prstClr val="black"/>
                </a:solidFill>
                <a:latin typeface="Gill Sans MT" pitchFamily="34" charset="0"/>
              </a:rPr>
              <a:t> Medidas:</a:t>
            </a:r>
          </a:p>
          <a:p>
            <a:pPr lvl="0">
              <a:buFont typeface="Arial" pitchFamily="34" charset="0"/>
              <a:buChar char="•"/>
            </a:pPr>
            <a:r>
              <a:rPr lang="es-ES" sz="2000" dirty="0" smtClean="0">
                <a:solidFill>
                  <a:prstClr val="black"/>
                </a:solidFill>
                <a:latin typeface="Gill Sans MT" pitchFamily="34" charset="0"/>
              </a:rPr>
              <a:t> Precio:1€</a:t>
            </a:r>
          </a:p>
        </p:txBody>
      </p:sp>
      <p:pic>
        <p:nvPicPr>
          <p:cNvPr id="2" name="Picture 2" descr="http://www.marijuana.com.es/images/the_rolling_stones_official_badge_pack_big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358082" y="4286256"/>
            <a:ext cx="1428760" cy="1428760"/>
          </a:xfrm>
          <a:prstGeom prst="rect">
            <a:avLst/>
          </a:prstGeom>
          <a:noFill/>
        </p:spPr>
      </p:pic>
      <p:pic>
        <p:nvPicPr>
          <p:cNvPr id="4" name="Picture 4" descr="http://2.bp.blogspot.com/_ZrT1I7d7XLI/S2wQ6gO9lQI/AAAAAAAAAhI/4BnrT-h0SKo/s200/the+who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214942" y="4071942"/>
            <a:ext cx="1552574" cy="1744465"/>
          </a:xfrm>
          <a:prstGeom prst="rect">
            <a:avLst/>
          </a:prstGeom>
          <a:noFill/>
        </p:spPr>
      </p:pic>
      <p:pic>
        <p:nvPicPr>
          <p:cNvPr id="4104" name="Picture 8" descr="http://2.bp.blogspot.com/-wpxc88-PBXE/T4Y3YDojbHI/AAAAAAAAABE/zgjY92AIexo/s1600/212px-Ralph_Wiggum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908720"/>
            <a:ext cx="2019300" cy="3295651"/>
          </a:xfrm>
          <a:prstGeom prst="rect">
            <a:avLst/>
          </a:prstGeom>
          <a:noFill/>
        </p:spPr>
      </p:pic>
      <p:sp>
        <p:nvSpPr>
          <p:cNvPr id="4106" name="AutoShape 10" descr="data:image/jpeg;base64,/9j/4AAQSkZJRgABAQAAAQABAAD/2wCEAAkGBhQQEBQUEhQUFRUVFxQVFxcVFBcZGBcVGBgYFRUYGRUYHCYhGBkjGRgXHy8gIycpLSwsFx4xNTAqNScrLCkBCQoKDgwOGg8PGi8kHyUtMDAsLSwsLC8sLSwsLCwtLC0pNiwpLTAsLCwsLCksLCwsLCwpLiwsLCwsLCwsKSwsLP/AABEIAOUA3AMBIgACEQEDEQH/xAAcAAEAAgIDAQAAAAAAAAAAAAAABQYEBwEDCAL/xABLEAACAQMABgcDBwgJAgcBAAABAgMABBEFBhIhMUEHEyJRYXGBFDKRI0JSYnKhsQgkM0OCkqLBFRY0U2NzssLR0uE1RFRkg6PDF//EABsBAQACAwEBAAAAAAAAAAAAAAAEBQIDBgEH/8QAMhEAAQMCBAMGBgIDAQAAAAAAAQACAwQRBRIhMUFRYRMicZGhsQYUgcHR8DLhQmLCM//aAAwDAQACEQMRAD8A3jSlKIlKUoiUpSiJSlReltZre1IE0oV292MAvI/2YkBdvQURSlKrn9cifcsb9x39QqZ9JZFP3V1z6+xwqWuLe8t0HF5LclBvxvaIuBvPOiKz5pmqHf8ASO8n9ihDLymnLKp5diEDbYeLbPrULJp/SLnfeKnhDaxgfGUuagS4jTRHK5+vTX2W9tPI7UBbWzStVJpu/Xhes3g9vAR/Aqn76kbTXy7j/SxQzr3xEwv+65ZSfDaXzrBmKUrzbNbxBC9dTSDgtiUqD0Lrjb3TbCMUlxkxSjYk8cKdzjxUkVN5qxDg4XC0EW3XNKUr1eJSlKIlKUoiUpSiJSlKIlKUoiUpSiJSlKIlKVEab1jS2ZYwryzyA9XBEAZHA4sckBEHN2IA8Tuoix9YtLSdZHa2xAnmDMXI2hBCpAeYrzbJCop3Fjv3KaytCavQ2gPVqS775JXO1LK3MvId7eXAcgKqerujru9mubp7j2UPIYNiBUkcJbkx7InkUjZ2zIdyDeSc1h61WkMTLaxPc3V442sTXtxsQodxllWN1UL3KACx4d9YPe2Npc42AXoBJsFcNYtaktMIFMs7glIU94jmzH9XGDxY+mTuqjXouLlxJc5dgcoiqRFF9hTxb67dru2RurP0FoFLSPZBZ3bHWSuSXkI7yScKOSjcPvqSrhcQx18xLItGep/rp5q3gpQwXduq00ZHEH1Br4zVozXVJao3vKPhVOKnmFLyqu1xUpcaG5ofQ/8ANRroVOCCKkMeHbLGy6bi2WQYdQwBBHeDyKkb1bxGDUvobXSWzwtyWmt/73jNCP8AEA/SxjmwG0Oe1xEZXDuFBJIAG8knAA7yTwqwpK2Wmd3NuXArTLE2QarYEWvej2IAvbUk8PziP/qqcRwwyCCDvBG8EedaUh0gkoIghluBw+Qt2dPLbwEPxqa1S0jdWMrg2F8LV1zsCONurmzvKIJMhGXOVHAgEDea62lq5JjZ0ZaOf6AquSJrBo662nSoPRWuNrcv1aSbMvHqpkaKX0jkAY+mam81YLQuaUpREpSlESlKURKUpREpSlESlKURYemNJLbW8sz+7EjyHHEhRnA8TwqN1V0M0SGafBurjDzN9HmsK90cYOyB4E8Sa6tfxmxIPBprNW+y11CG9MGpfSmk0toZJpTspGpZjxOByA5k8AOZIoiolrrSbPRsSQqJLu5mvBDGeG0biUvI/dGmck+QpoPQotlYsxlmlO3PM3vSyHn4KOCrwAqI1Jss9fPIrCZpp0KOcmBOtaUQr3DL7R7yfCrTXBY5iRmkMDP4j1P45eat6SANGc7pSlK5pT0pQ1HLrBAzFY2MxG4iCN5cHuJjUgfGtscMkptG0nwF1i57W7lSNDvrFN6RvMF0B3m2l/kua4t9LRSNsK67f0Gyr/uOA33Vtko6iMXexwHUFYiRjtiunSyRRxNI/ZCjOVG8knAUKPeYkgAcyRWbq70fq4Wa/USScUgO+KHuyvCSXvZsgcAOZxreH2jSdtCd6Qo92w73BEUGfJmd/NB3VsEV2eAUYbCJ36k7dBt6+yrKyUl2QbLhEwMDcBwA4VziuaV0qgKP0zoCC8j6u4jWReIyN6n6SMN6N4gg1XLLSE2jbmO2unaa2nbYtrhzl0k5QTN84ke6/E8DVzqA1ktINIQT2nWp1hUkBXUvE43xvsg5Uq4B9KIp4Gua0zql+UChIi0jH1bDsmaMErkbiXTiu/mM+Vbc0bpOK5jWWCRJI24MhBB9Rz8KIsqlKURKUpREpSlESlKURKUpRFCa62LTaPuETe/Vl0H+JHiWP+JFqtaa04ukJraKM5hSOK9l7izjNqh8jtSEfUSr+a070fsgN2qqV2p3lQE5zbFmjg2T9FQjL6eNVOMTuhpHlu50891IpmB0gupfRcZjurtcHZdop1ODgl0Ecgz37UQOPreNS9M0r5vI/Ob9B6CyvGiwslY99erCm22TvCqqjLO7HZREX5zMcACsiuNWLIXN3JO29LZjDCOXXFQZ5PMBhGO75TvqdhlF85OIzsNT4f2tVRL2Tb8VlaL1TMyh75QxO8W+cxRjkHxumfvJ7PIDdk2mGEIoVQFUbgAAAB3ADhX3SvpUMEcDAyMWConPLjcpWDpbQsN0mxPEki8tob1PerDep8QQazqVuWK1/b6HOib43Ekjy2ssSW/WPva2w5ZOsfi8RLEdYd67trdvq/g18XFusisjgMrAqykZBUjBBHMEbsVRrLWpdGvNYy9bM8JX2VEUvLLbyLmMEnd8mQ0ZdiBhVJOTWFmxt5AfQL3UlXm4uFRWZ2CqoJLMQAAOJJPAeNULSHSLM7fmUEbR8pbh2QSeKRopbZ7mbGe7G+uq5hmvWD3pUIDtJaocxqeIMzfr3HdgIO48a7rvRyyAkbm7+/zrmK34gYx2SDXmeH0/KsIaO4u9SOr2vfXyCC5j9nmbOwQ+3FKQMkI5AIccdhgDgbs761rq90X3mjNJG+uZUFvbmWZ5hJlpVwxI2eOWzvz99TV1aggo4IwQd24qwOVZTyYHBB5YqidJHSdd3UfsL4RYzszMp3zsp7LH6KkYbZHM+VWmG4h80CHfyHqFoqIOzNxsteXM+27MdxZmbyyc/wA69MdAv/g0f+bN/qrzHWxdTOmaXRdkttHbxvss7bbu3zjnGyB/OrZRV6cpmvNt3+ULpF/cW2jHhGzH4s5/CoS76ZNKycbtlHckcS/eFz99EXq3NK0X0E6Zu76+ne4uZpUih915GK7TuMHZzjgrfGt6URKUpREpSlESlKGiLruJgilmIVVBJJOAABkkk8AK1NqtZCW2sZ42AZI2Rt2RJExIdPPbVWB5YPfWF+UPrDcxLDbJ2LeZSzsCcyOrb4z3KBstjnnwrG6G9MCWyaEntQOd31HO0p/e2hXP/EDXfLB7eB18CCPuplGRnsVfqUpXz1XS5X/is/o8H5gh5tLdM32jcy5qPr71DvNiS6tGO9JTcRg84bglzj7MvWKfTvrqfhp4Ez2ncj2Krq4d0FXKlKV3KqkrjNcmvOmv/SBpSHTMsccssYjkCwwqOy6btglMfKbfHfnjjlRF6Lqg6wpjTSEfOsW2v2Lhdn/UavFtIxRSw2WKgsO4kbx6GqNdSifSVxKPdiSO0U97KTLN8GdF80NVOMvDKJ9+Nh6qRTC8oWVmlY97pCOBduV1ReGWYDJ7h3nwFRUmsrOPzeFn7nmBij88EdYw8lHnXzyGlmn/APNt+vDz2V2XtG67dY5EiTrXOAMKe8k+6AOJYncAONRGiNHbEZMirtyO8rggEqXOQucfNUKPMGvtLBnkEtw/WyL7gA2Y4s8erTk31ySfKs6utoaU0zLE3J/bKOTmN10vZRtxjQ+aKf5VhT6sWr+9bwnyjVT8VxUnSp4cRsVjYFVO+6MrOT3Q8R+o+R8HzVT0x0VzxAtAyzDu91/gTg+hrbFK3NqJG8VrdAx3BYP5OujxHb3bNgSGZUZDudVRcjKneAS549xrcNaZ0uxtwbyLsT267e0N3WIu94n+kjLkb+BwRW44ZNpVbvAO/wARmrKKUSC6r5Y+zNl90pStq1JSlKIlKUoio/TBqr7fouUKMyw/Lx95KjtqPNNr1xXnro/1k9hvUdjiN/k5e7Yb537Jw3oa3h0z9I/sEHs0DfnMynJH6qI5Bb7TbwPU8hnzWTWqaJs0ZjfsRZZNcWm4XqsHPDfXNUHom1t9pt/Z5D8rABs54tFwB8SvA+GKv1fLKumdTTOifw9eq6CKQSNDglR+kbN9uO4tyFuIc7G17siNjrIXI+a2Bv8AmsAakKVrgnfBIJIzYhZPYHjKVPaA1kju1OzlJUx1kL4EkZ+sOa9zDKtyNS2aoF7ouOYqzAq6+5IjFJE+zIuCB4cPCkd1pCLdHdRSr3XUGWx/mQsmfMrmu5pfiGnkbabunzH0t91USUb2nu6rYGa6HtUZwxVSy8GKgkeR4iqS2ndKHdmwTx2Lh/4dpfxrGn0dNcf2u6lmXnFGBBCfArH23H2nNSpccomC4dfoAfvYLW2llPCymdO627Za3smDSjIkmGDFbjmSeDyjknI72wONLh0zlBDYAdWmVa5ftKWyS5jB/TyFiSWPZyedYk84viYYQI7CIlD1Y2BcMvFV2eEIPEj3ql44woAUAAAAAAAADgABwFQpA6sIfOLAbM5dXcz02HmpcUeTbz/HRYtvopFfrG2pZecsp2n8l3YQeCgCs0muKVI6LcBZKUrFvtKRQY62RUzwBPaPgqDtMfIUAJ2Qmyyq5xWNbJd3H9mspSp4SXBFunnstmQjyWpmw6NZZd9/cZXnBa7UcZ8HlPbceA2akspnu30Wh1Qxu2qquktYNkhIF61+sjiZ95hiZzgCSReDHgFBz31M1ma53ltHFDo+1VFBmj2hGuEiELC4ZSw3da3V4C+9vJNVjW7WZbGAvuMjZEa97fSI+iP+1JYQ1wY3deRSlzS52yzfYW0hcrZR/oxsyXb8khB2hF9uQgDH0c1uBRurXXQTAx0WZnOXnnmkLHicER7z5oa2NVjFGI22CgyPL3XSlKVsWtKUpREqua9a5R6LtGnkwW92JM75JCNw8hxJ5AVY60D+UnEwubRsnZMUgAzuBDgk47yCvwFEWqNMaWku55J5mLSSMWY/yHcANwHcBWFSlEWfoPTMlpcJNEe0hzg8GHNT4Ebq9IaE0xHeW6TxHKuM45q3zlPiDurzBV36MddPYp+qlb5CUjaP92/BX8uR8N/KqDG8O+ai7Rg77fUcvx/amUs3Zusdits6y6bltGt2SPrY3cxyKv6TJXaQpv3nst2efCpayvEmjWSNgyMMqw4EfyPIg8KxdYLEz20ip7+A8ZHKWMiSMg/aUfGoqEMqreWilknVZZrcfO2hkyRDgsw3grwfB4HGeLbHHJCANHA2vwPEX5X1APTXmLMuc1x5KzUrosb5J41kjYMjDII+8EcQRwIPAiu+oTmlpsVuBBSq5rTfNIws4iVaRdqZ14x2/AgHk7nsjw2jU7fXiwxPLIcIis7HwUZPrVU0FCxVp5R8rcHrX+qpHyUfkiYHmWq4wil7WTtXDRvqeHlv5LTK7/EKQggWNVRAFVQFUDgANwAr7pXDuFBJIAAySTgADiSeQrqlqXNYF/puOF1j7Ukze5DEu3K3d2RwHicV86KtrnSzEWZMFsCQ1265L44rbofeP1zuFbH1Z1NttHqRAnbb35XO1LIe93O8+QwPCpsVKTq9RJKkDRqp2i9Sr677Vy/sUR/VwkPcEfWlPZj/AGQTVy0DqZaWW+GFQ54ytl5W85Xy3pnFZWntPQ2UDz3DhEQE7zvY8lUc2PAAV5Vv+kS+e4mljuriISyO4RZnCqGYkKBncAMD0qc1jWaNChOe525XqnWDS62lu8jHfghFAy0khGERFG9mZsAAA1VrI2Twq9zpIz9lesD3gSPaxl8xIU3Zz2WHhitEar9JNzaXYuJPztsFQLgs7DPHq3OTGx4ZHHhW3NL3s1+uJY4IEcDrFiXbmcHjG07AbK43HZGTvGRXj5GsFyvWRuedF1a261W0ghNuuzaWbNM0oj2EZtho0jhBA28lzkgY3DjWjtYtPPeztK+4cFXkqDgB/M99T3STrObicwIfkoTg44NINxPkPdHr31TKxjBPfdv9lk8gdwbL050J6yW02jYbaJ8TQKesjO5slixZR85SW4j1rYwrxrqhDM99bpbO0czSIqOpwVJOCfIDJPLA317JQYA358e+ty1LmlKURKUpRErTP5Sdnm3s5foyyp++gb/8zW5q1r+UBabehy393PC/x2o/99EXmelKURK5BrilEW5OibXjrUFnM3yiD5FiffQb9j7Sjh3jy33DQI6p7i34COTrYx/hT5kAHgJOtHoK83wTsjBkJVlIYEHBBG8EHka25qRre07pNPPF8lE8cxfsSFWKtGQAMSjrBgYw3yhGDnJ5DFsKy55Ytnbj/bmPHUeJVjT1F7Ndw9ldbzR7wSNPbLtbWDNBwEvLbTks4HPg+MHfg1J21wJEV1zssARkFTg96neD4GurR+klnUsgkAB/WRPHnnkBwCR41l1ycrjbK8ajztyPhw8uVrFoG42VX1zk6xre15TP1kv+TDhyD4M+wKys1HyfKaSuHPCGKGBfN8zP+KD0rPrsKCPsqZg5i/nr7WUe93E/ui4dwoJJAABJJ4ADeSTWLq5q0+mW62YMmj1OUTerXbA+83MQg8Bzrm30KdJ3Qtt4t4tiS6I3bed8VuD9bG03hjvrZl/K8Eai3hRwMLsmQRKiAbt+ydwxjAFXtNDYZz9FBqJdcgWZDAsahUUKqgBVUAAAbgABuArzdrp0u3wv7lbS7dYBIyxgLGRsr2cqSpOCQSN/OvvXjpwu7sSQQhIIiWRmjYuzrwOJCBhT4AHB41rDNTlDUhpfWC4u22rmaSYjh1jlseQO4elR9KURWDUPR4m0hCCMqpMh8kBYffitt6zaU9mtJpR7wUhftt2V+859K1v0UD8+b/JfH7yVbOlOQiwAHzpUB9Ax/Gq+bvTBpU6HuxErULNmuKUqwUFWfo00uLXS1pIcY60I2eSyAxE+gevXdeHkYggjcRvHnyr2XqppgXllbzj9bFGx8GIG2PRsj0oilqUpREpSuCaIuap/S3adboW8HdGH/cZW/AVZr3ScUAzLJHGO+R1UfxGqxrPrdYT2dzCLy2JkhmQDrk4lGA59+KIvJ1K5xXFESlKURK3F0QapIsIvJFBkckRZGdhAdksPrEgjPcPGtO16F1JiE2iLZVd48x7JaM4YYdg4BOcE4Izx37qoMfmdHTBrTYONiemql0jQX3PBWgnfjnSqjbaq2ovpozEN8NvIjbT7Yw0qSMJc7W1nYyc91WaxtmiQI0jykZwz42tnO4EjG0QN2eJ51ws0TGWyuvtuLbi/Mq2a4ncKuWI+WvD33Lj0WOJR+Fdmkr4QQvKwyEUnH0jwCjxJIHrXxajFxeL/AO42v34YWH86+b2ykubi0ghKBmm68mRSybNuOt7SqQSC5QYyONdzSNzsjHQewUVzsrSVcNBaKurG0iSGGGWaTaluXlnaL5Z8FtyxvtKNyjeMBBWlNf8ApbvbpprbbijhDPG3s+1iUAlT8o3aKHHIDIqb6Y9dr2Cf2Rb1SCmZkt4uqCluCFy7OcrvIyOIrT1dAqhKUr7jhLHCgk+AovQCTYL4pWdBotie2GQd5Rj+FZo0AGGVkz6bvxrU6Zjdyp8WG1Mou1v0uAfIm6y+jq96rSEWeEm1H+8Oz/EBWxukCwM2j5dneU2ZR5Ke1/CT8K088D28gPBlIZSO8HIINb00LpVby2SUYIdcMO5uDqfXPoRUWo0c2QJE1zc0TxY8loClWPXTVZrKc4BMLkmNvDmh+sKrlTWuDhcKC5pabFK9B9Auu0LWa2MkgWZHfq1bdtxsdrCk7iQxbs8a8+V9I5BBBwRvBHIjhWSxXuClefOj3p2kg2YdIbUsfATDfIg+uP1i+Pvedb8sr1Jo0kjYOjqGVhwZSMgj0oiXt4kMbySMERFLsx4KoGST6VQzrBdaQG2rNaWp3oFGLiZOTsxz1KnkFG1g5yKy+lmfasRAvblmlh2YVPalRJFeQDuUKMljgD7qgF0ffz75bhLZf7u2QOwHcZpAd/2RiqDGa18DQyN4aTuTvboACdedvqpdNEHG5F1KwaEgQ7QiQtzdxtuT3mR8sT61lS2oYYK7vL8KhhqjGf0k13L4vdSj7oyo+6n9SbQ8YmPnNMfxeuJc5jnZnyOJ52v7uCtACBo0fv0UJrBqVbykiWJcng6DZb4jifOtW61amPZHaB24ScB8bweQYcj48DW+5NGKsIjjGAg7IyTjnjJJJqCuIFkRkcBlYEEHgQaucPxSSI73byP25LTLTteORXn2lTmtmrpspym8o3ajY817j4jgag67mORsjQ9uxVQ5pabFK2N0adIaWaez3OREWLI4BOwT7wI+ieO7gc1rmlaaqljqozFJt+7L2OQxuzNXpaLWuyftrc2xwOJlQEDjjeQfSo6PXJLyc21i6swBaSb5saZAJjB/SPk4HzRnJzivPVWvow0j1Ok4cndITEf2xgfxbNc5LgEUMb5GuLiASAdtOfP2U1tW5xDSLLbcydXfSrykhgkGeZQtC/mcdX8aqPSFrHcWM1vJbSGNzHOhYBSdljHkdoHHAb6uetKdXJaz8ldoHP1JwApPgJVT41Sulqw2raKUD9G5U+Acf8qPjUjB5c8cbvp5ae1lsnHccFq2ednYs7FmYkszEkkneSSeJzXXSldIqtfUaZIA4ndVssrMRLgceZ7z/wAVCaCg2pcn5oJ9eAqxmq+rfrkXY/D9KAwzkanQeHH96Jmmaxv6PAPZZ18myPgc1By6YlyRt944DP4VoZD2n8SrSqxEUgBmaddrWP49lJafK9Xg42sjA5+NZnR9rZ7HL1cp+RkIyfoPwD+XI+lVOSQsckknxNfFWDIQI8hXF1td8zP2zRb94r0Tc2iTIUkVXRgNx3qRyP8A3Fa11r6M2jBltMug3mM73Ucyp+cPDj51P9FKTXNs/XXcVvbwsEV5AhkLEZKKZGChQCDvBO/A3VP6SMkU0MUF1bXQc7TOiYeKJcbZcIxTJyFXgcncDg4jNjlh1B0WJkjl0I1WgyMVxV/6U9AJEyXEYC9aSrgcNsDIbHeRnPlVAqbG8PaHBQ3sLHZSleruiC563Qtoc+6jIf2XZR9wFeUa9J9AWkQdEbJPuTyr8dl/91ZrBd1k5lvr+V98iT+zLn5kMaI6KO4Mzs5793dWfc3SRoXkZURRksxAA8yaztZNTnklNzZyrDcEBXDrtQzhfdEijerDgHXfjcciqZo6zku7qb25I/zNliWFGLxdaVEjSnaA2jhlAyN2+uHxjDniZ1TIe568rW/dFa004yhjRqssa5Rv/Z4bm4H0ooSEPlJIVB9K+v6dujw0fNj608APw2jU7Suf7WIfxj8yT7EeymZHHcrHsLl5E2pImibJyjMjHdzyhIwahr2LYkYcuI8jVhqK01HvVu8EfDeKQv75sLXWVtFT9dNB+12rAD5SPLp35A7S+o+8CtMEV6FFaX120R7NeSKBhX+UXybfj0ORXaYJU3zQnxH3VZWR7PCgaUpXSKvSu6zuTFIjrxRlYeakEfhXTXOa8IBFii9OX9ql7asvBZowQfo7QDI3mDg+lVhI/brN45hsuQ8Mo+hMhwxx4MAw8DUl0cX/AF+jLc81UxnzRio/hxXxpu39muPaB+hm2Un7kkHZimP1SMIx+ya4PDpfl6h9M7np4jT1HqArt1nND+mq09b9Hd/LLLFFbvI0WNvZxjfnZILEZBAOKg7/AEfJBI0UyNHIhwyuCGB8Qa9A3EBOSkjxPjZ24yVbZyCVJHFT3Z78EHfWHpKW02dm40bBttuN1IZJIhu3M7KDOD4Hd9fnXaRVDX6HQqslgLNRstQauRdlz4gfz/4qXrY2hOhe3ljLQaQVwx2vkY0aMZ5DLs2B4nNRekeiu7jukgjZJusDMJAGQIqkAmUHIXedwBJODu3VHnge5xcF1WGYrSxQNhebEdNOJVOFU+7i2XYdxP41u+86F7tE2klglYfM7SE+AZsjPnioLQHQxPpCdmn27WJDsvtL22ccQincRj5/DuzWdOx8brOG6jYxV09ZCHRP1adjobHlf6LU9TmrGpV3pJytrEXA95z2UX7TncD4cfCt9zdCmh4ISZQ6gDfLJcsuPEnIT7qQ61RwQLa6HhBjQbPtEgIhXvZQcNcPzyML9apjnBouVzDWlxsFD6NtToCGGEWdnNcyjlcO0zHB2pGzBiOFfteRJrtsbMqXkkYPNKdqVwMAngFUfNjUblH8ya5tLHYZpHZpZpN8krntueQ7lUclGAKw9Z9YFsrdpGwW92NT85+XoOJ8vGq6WYynI3ZT4ohEMzt1RelfTQeSO3U/o8u/22Awvov+qqBXbc3LSOzucsxLMTzJOSa6qsI2ZGhqgyPzuJSr/qDrwLG2eMtjalL8e9EX/bUP0c6onSd/HDg9WPlJiOUS4zv72OFH2q9Ww6EgRQFgiAHIRpj8KzWCzTVF0tq9c291PNaxLcR3DLI8fWiJ45QgjZlLAqysFUkZBBB45q90rRUU8dQwxyC4KyY8sN2rXRe/HHRsn7Nzbn/cK+DfXa+9o27A5lWt3wPsiXJ8hvrZFcEVVHAKI/4nzKkfNy81QtH6RjuIw8TbS5IO4gqw3MrKd6sOYO8V1aYX5MHuP45FfOtOjfYdIRXMYxDeMILhRwFxg9RLjvb3CfLvrv0knyTeh+BrkK+hNDUhgNwdR4f0rOCbtWX4qArX3Sza7reT/MQ/cw/3VsEVTOlRfzSI90o+9H/4FWWGOLapn7wWuoF4ytW0pSu5VMlTGq+qlxpKcQ2ybTcWJ3Ki8Np25D7zyqHrev5PWjoZrK+VwGLuiON4JjKHZGQcjeX4URTmrOqn9FBrTrDJ2Y59ojHafaSQKOS7UYx51MTwK6sjgMrAqykZBU7iCO6sa+0Dc2c3Wl5Lu3EfVjdtXES7W2NrG+4UbxkdsA8G4132l4kyB42V1O7KnO/mD3HwO+vnmOU74qp0ljlNiD1t73VzSPDo8t1WurazcQyEmNuzBKxznuhkP94BuUn3gBzBznVMXVokqNHIodGGGVhkEVXJtFXFr+j2rmHkpYdfGO4M26ZfPDeJqbRYm2UBkxs7nwP4Pos3MLdtl0z6Bgd9vqwr/TjJjf8AfjIJ9c1lQNcxfo767A7pGjm++WMn766bTTEUjbIbZccY3BSQecb4P8qzDuq8Er27FajGx3Bdq6Zvh/5wnztoc/diuuW/u3GGvZwO6NII/vEZP31xTNZGeQ8Vj2LOSwf6GjZw8gaZxwed3mYHw6wkL6AVnV8yyhFLMQqjiWIA+J3VFDTjTkrZRGduHWHK26eJkPveS5zWp79MzzpzOyz7rdAs6/0gsKgtkljsoi72kc8FVeZ/CuNJahpf6HnnlGbrEzoc5EJgZ16lCNxU7LBm+cTnkoHOrGqU007OJdqRSUluygIjPzoLOJuyCODSNnB3YJyBsKWxjstHyIuerihlPaOScKzMzHmScknvJqXRtJ79u7wPE9eg9T0UKokzd1eOKvGqfQ/eaSthcQmFI2LKvWs6ltncSAqHdnI9DUHobUy7uZYkWCYCVkAcxPsANjtFsY2QN+a9caG0UlrbxQRDCRIqL5AYyfE7yfE1ZKIql0UdHh0RbuJSjXErZdkyVCLuRQSAeZJ3cW8KvVKURKUpREpSlEWFpjQ0V3C0M67cb4yMkcCGUhlIIIIByDyqsv0V236ua9jHcl3Lj4OWq50rFzGu/kL+K9BI2VBvejNkRmhvLksqkqkohcMQMhSerDYPDcc1qvpPmDWUJHBpVI8jG5r0ia80dL3yTG34dXczYH+GyrLH6BZdn9mq2ekYJopI2gWOthbgpDJSWOa48FrWlKVaKMlbA6GdL3NtdyvboZY1iMlxEPeaJWUZQc5FLZA5jaHOtf1uP8m2LN1dt3RRj4vn/bRFvXR9/HcRJLEweN1DKy8CDwP/AGqM0vqhDO5kG1DMf1sJCs3cHGCso8HB8MVLWdhHCuzEiouWbZUADaYlmOBzJJPrXfWLmNeMrhcL0EjUKi3OjL2DjGl0n0oSI5ceMLnZY/ZceVYJ1igU7MrGBvo3CtCfQyAA+hNbHxXzJEGGGAIPEEZB9DVFUfD9LKbsu09NvI/aylMrJG6HVUK4tIbpAHWKZeWQrj0O/HpWF/VGEfozPF4RzyBf3GLL91XC41FsJDlrS3z3rEqn4qBUHrPqJBFbPLaQATw7M0eyz5bq2DsgBJHaUMvrUIYDPED2U58LEf8AS3fONO7VE/1Z7rm4/wDpP3mKvr+rK/OnuT/8ip/oQVJ2l2ssayRnKOoZT3qRkV21zDq+qBsXlWAjaVExap2oYMYVdhwaUtKfPMpbFZelHKQnZOxkom2BujDusZcD6obPpWRNMEVnYhVUFmJ4BQMknyFfGhdSYr2M3F/DttNvSNywEUH6tCoIG2R22zzbHKp+GUk2ITZpHEtbYm9zx234rRUSNibYDUq46O0elvEkUa7KIoVR4DvPM8yeZqH19JayeBTh7pktV3f3zBHPpGXb9muj/wDmWjv/AEq/vyf9VZWjdRLK2lWWK3VZEzsttOcZBBI2mIzgketfRFSqat7cIqqowqgKByAAwB8K7a4Fc0RKUpREpSlESlKURKUpRErV3SD0PPpTSMdwsyRxFESUYYudkneoxjJXAyTy51tGlEWvL/oJ0XKmysTxNjAeOVyfMhywPwFaZ6Quiq40SdvPXW5OBKoxsnksi/NPjwPhwr1TWPfWKTxtHKodHBVlYZBU8QaIvEtba6ANLRWsl9LPIscaxREuxwB2yPUkncBvNV7XLowntdJi0t43lWbtwYGSUzvDHgNg7iTjdg8623qH0KW9nCWu1WeeRSrZGY4wwIKoDxbBI2zv7sURbMjkDAEEEEAgjgQeBBr6qmdH128HXaNmJMlmQI2PGS1ffA/mBlD3ECrkDRFzXGaE1U7zSMmkZGgtHaO3QlZ7pTvJG5obc835NJwTgMtwIpW01utZbp7VJlMyZyu/eR7wVjudl+cFJK86lyKhbrU61ktktzEBHHgx7OVaJhvDpIO0r537QOSc5zmo+HSk+juzeEzW3BbwDtIOQukXgP8AGUbP0gvGiLA0pq5LZyPJaoZbd2LyW6kbcTk5Z4AdzKxyTHkb8leOKx9HRS6SUNbSNDARnrzGCznksUcgwQD7zEY5DfkibZX0nx2o7Lu3q90PHmlv8C/gvvWSKEKAFAAAAAAwABuAAHAYqrkwqmkn7dzdeI4HqR+9VvbUPa3ICqVBqhdSSpHdPBJbqwdmjDI8uyQUjeI5VV2sMxDHOzjABNXdRXNKmwU8UDcsTbDdanPc83cUpSlb1ilKUoiUpSiJSlKIlKUoiUpSiJSlKIlKUoi+erGc4GeGeeOYz6D4VziuaURQmndT7a9dXmRusQbKyRyPHIoJzgPGwJGd+DkVHDVO5gGbbSVwAPmXKR3C/vEK+P26UoirlnrJc6RvW0bM6Iqo0kssCtG8sYIUxLl26oMW3sCTgEDGc1sizskhjWONVREAVVUYVVHAADlXNKIu6uCoNKURMVzSlESlKURKUpREpSlESlKURf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108" name="AutoShape 12" descr="data:image/jpeg;base64,/9j/4AAQSkZJRgABAQAAAQABAAD/2wCEAAkGBhQQEBQUEhQUFRUVFxQVFxcVFBcZGBcVGBgYFRUYGRUYHCYhGBkjGRgXHy8gIycpLSwsFx4xNTAqNScrLCkBCQoKDgwOGg8PGi8kHyUtMDAsLSwsLC8sLSwsLCwtLC0pNiwpLTAsLCwsLCksLCwsLCwpLiwsLCwsLCwsKSwsLP/AABEIAOUA3AMBIgACEQEDEQH/xAAcAAEAAgIDAQAAAAAAAAAAAAAABQYEBwEDCAL/xABLEAACAQMABgcDBwgJAgcBAAABAgMABBEFBhIhMUEHEyJRYXGBFDKRI0JSYnKhsQgkM0OCkqLBFRY0U2NzssLR0uE1RFRkg6PDF//EABsBAQACAwEBAAAAAAAAAAAAAAAEBQIDBgEH/8QAMhEAAQMCBAMGBgIDAQAAAAAAAQACAwQRBRIhMUFRYRMicZGhsQYUgcHR8DLhQmLCM//aAAwDAQACEQMRAD8A3jSlKIlKUoiUpSiJSlReltZre1IE0oV292MAvI/2YkBdvQURSlKrn9cifcsb9x39QqZ9JZFP3V1z6+xwqWuLe8t0HF5LclBvxvaIuBvPOiKz5pmqHf8ASO8n9ihDLymnLKp5diEDbYeLbPrULJp/SLnfeKnhDaxgfGUuagS4jTRHK5+vTX2W9tPI7UBbWzStVJpu/Xhes3g9vAR/Aqn76kbTXy7j/SxQzr3xEwv+65ZSfDaXzrBmKUrzbNbxBC9dTSDgtiUqD0Lrjb3TbCMUlxkxSjYk8cKdzjxUkVN5qxDg4XC0EW3XNKUr1eJSlKIlKUoiUpSiJSlKIlKUoiUpSiJSlKIlKVEab1jS2ZYwryzyA9XBEAZHA4sckBEHN2IA8Tuoix9YtLSdZHa2xAnmDMXI2hBCpAeYrzbJCop3Fjv3KaytCavQ2gPVqS775JXO1LK3MvId7eXAcgKqerujru9mubp7j2UPIYNiBUkcJbkx7InkUjZ2zIdyDeSc1h61WkMTLaxPc3V442sTXtxsQodxllWN1UL3KACx4d9YPe2Npc42AXoBJsFcNYtaktMIFMs7glIU94jmzH9XGDxY+mTuqjXouLlxJc5dgcoiqRFF9hTxb67dru2RurP0FoFLSPZBZ3bHWSuSXkI7yScKOSjcPvqSrhcQx18xLItGep/rp5q3gpQwXduq00ZHEH1Br4zVozXVJao3vKPhVOKnmFLyqu1xUpcaG5ofQ/8ANRroVOCCKkMeHbLGy6bi2WQYdQwBBHeDyKkb1bxGDUvobXSWzwtyWmt/73jNCP8AEA/SxjmwG0Oe1xEZXDuFBJIAG8knAA7yTwqwpK2Wmd3NuXArTLE2QarYEWvej2IAvbUk8PziP/qqcRwwyCCDvBG8EedaUh0gkoIghluBw+Qt2dPLbwEPxqa1S0jdWMrg2F8LV1zsCONurmzvKIJMhGXOVHAgEDea62lq5JjZ0ZaOf6AquSJrBo662nSoPRWuNrcv1aSbMvHqpkaKX0jkAY+mam81YLQuaUpREpSlESlKURKUpREpSlESlKURYemNJLbW8sz+7EjyHHEhRnA8TwqN1V0M0SGafBurjDzN9HmsK90cYOyB4E8Sa6tfxmxIPBprNW+y11CG9MGpfSmk0toZJpTspGpZjxOByA5k8AOZIoiolrrSbPRsSQqJLu5mvBDGeG0biUvI/dGmck+QpoPQotlYsxlmlO3PM3vSyHn4KOCrwAqI1Jss9fPIrCZpp0KOcmBOtaUQr3DL7R7yfCrTXBY5iRmkMDP4j1P45eat6SANGc7pSlK5pT0pQ1HLrBAzFY2MxG4iCN5cHuJjUgfGtscMkptG0nwF1i57W7lSNDvrFN6RvMF0B3m2l/kua4t9LRSNsK67f0Gyr/uOA33Vtko6iMXexwHUFYiRjtiunSyRRxNI/ZCjOVG8knAUKPeYkgAcyRWbq70fq4Wa/USScUgO+KHuyvCSXvZsgcAOZxreH2jSdtCd6Qo92w73BEUGfJmd/NB3VsEV2eAUYbCJ36k7dBt6+yrKyUl2QbLhEwMDcBwA4VziuaV0qgKP0zoCC8j6u4jWReIyN6n6SMN6N4gg1XLLSE2jbmO2unaa2nbYtrhzl0k5QTN84ke6/E8DVzqA1ktINIQT2nWp1hUkBXUvE43xvsg5Uq4B9KIp4Gua0zql+UChIi0jH1bDsmaMErkbiXTiu/mM+Vbc0bpOK5jWWCRJI24MhBB9Rz8KIsqlKURKUpREpSlESlKURKUpRFCa62LTaPuETe/Vl0H+JHiWP+JFqtaa04ukJraKM5hSOK9l7izjNqh8jtSEfUSr+a070fsgN2qqV2p3lQE5zbFmjg2T9FQjL6eNVOMTuhpHlu50891IpmB0gupfRcZjurtcHZdop1ODgl0Ecgz37UQOPreNS9M0r5vI/Ob9B6CyvGiwslY99erCm22TvCqqjLO7HZREX5zMcACsiuNWLIXN3JO29LZjDCOXXFQZ5PMBhGO75TvqdhlF85OIzsNT4f2tVRL2Tb8VlaL1TMyh75QxO8W+cxRjkHxumfvJ7PIDdk2mGEIoVQFUbgAAAB3ADhX3SvpUMEcDAyMWConPLjcpWDpbQsN0mxPEki8tob1PerDep8QQazqVuWK1/b6HOib43Ekjy2ssSW/WPva2w5ZOsfi8RLEdYd67trdvq/g18XFusisjgMrAqykZBUjBBHMEbsVRrLWpdGvNYy9bM8JX2VEUvLLbyLmMEnd8mQ0ZdiBhVJOTWFmxt5AfQL3UlXm4uFRWZ2CqoJLMQAAOJJPAeNULSHSLM7fmUEbR8pbh2QSeKRopbZ7mbGe7G+uq5hmvWD3pUIDtJaocxqeIMzfr3HdgIO48a7rvRyyAkbm7+/zrmK34gYx2SDXmeH0/KsIaO4u9SOr2vfXyCC5j9nmbOwQ+3FKQMkI5AIccdhgDgbs761rq90X3mjNJG+uZUFvbmWZ5hJlpVwxI2eOWzvz99TV1aggo4IwQd24qwOVZTyYHBB5YqidJHSdd3UfsL4RYzszMp3zsp7LH6KkYbZHM+VWmG4h80CHfyHqFoqIOzNxsteXM+27MdxZmbyyc/wA69MdAv/g0f+bN/qrzHWxdTOmaXRdkttHbxvss7bbu3zjnGyB/OrZRV6cpmvNt3+ULpF/cW2jHhGzH4s5/CoS76ZNKycbtlHckcS/eFz99EXq3NK0X0E6Zu76+ne4uZpUih915GK7TuMHZzjgrfGt6URKUpREpSlESlKGiLruJgilmIVVBJJOAABkkk8AK1NqtZCW2sZ42AZI2Rt2RJExIdPPbVWB5YPfWF+UPrDcxLDbJ2LeZSzsCcyOrb4z3KBstjnnwrG6G9MCWyaEntQOd31HO0p/e2hXP/EDXfLB7eB18CCPuplGRnsVfqUpXz1XS5X/is/o8H5gh5tLdM32jcy5qPr71DvNiS6tGO9JTcRg84bglzj7MvWKfTvrqfhp4Ez2ncj2Krq4d0FXKlKV3KqkrjNcmvOmv/SBpSHTMsccssYjkCwwqOy6btglMfKbfHfnjjlRF6Lqg6wpjTSEfOsW2v2Lhdn/UavFtIxRSw2WKgsO4kbx6GqNdSifSVxKPdiSO0U97KTLN8GdF80NVOMvDKJ9+Nh6qRTC8oWVmlY97pCOBduV1ReGWYDJ7h3nwFRUmsrOPzeFn7nmBij88EdYw8lHnXzyGlmn/APNt+vDz2V2XtG67dY5EiTrXOAMKe8k+6AOJYncAONRGiNHbEZMirtyO8rggEqXOQucfNUKPMGvtLBnkEtw/WyL7gA2Y4s8erTk31ySfKs6utoaU0zLE3J/bKOTmN10vZRtxjQ+aKf5VhT6sWr+9bwnyjVT8VxUnSp4cRsVjYFVO+6MrOT3Q8R+o+R8HzVT0x0VzxAtAyzDu91/gTg+hrbFK3NqJG8VrdAx3BYP5OujxHb3bNgSGZUZDudVRcjKneAS549xrcNaZ0uxtwbyLsT267e0N3WIu94n+kjLkb+BwRW44ZNpVbvAO/wARmrKKUSC6r5Y+zNl90pStq1JSlKIlKUoio/TBqr7fouUKMyw/Lx95KjtqPNNr1xXnro/1k9hvUdjiN/k5e7Yb537Jw3oa3h0z9I/sEHs0DfnMynJH6qI5Bb7TbwPU8hnzWTWqaJs0ZjfsRZZNcWm4XqsHPDfXNUHom1t9pt/Z5D8rABs54tFwB8SvA+GKv1fLKumdTTOifw9eq6CKQSNDglR+kbN9uO4tyFuIc7G17siNjrIXI+a2Bv8AmsAakKVrgnfBIJIzYhZPYHjKVPaA1kju1OzlJUx1kL4EkZ+sOa9zDKtyNS2aoF7ouOYqzAq6+5IjFJE+zIuCB4cPCkd1pCLdHdRSr3XUGWx/mQsmfMrmu5pfiGnkbabunzH0t91USUb2nu6rYGa6HtUZwxVSy8GKgkeR4iqS2ndKHdmwTx2Lh/4dpfxrGn0dNcf2u6lmXnFGBBCfArH23H2nNSpccomC4dfoAfvYLW2llPCymdO627Za3smDSjIkmGDFbjmSeDyjknI72wONLh0zlBDYAdWmVa5ftKWyS5jB/TyFiSWPZyedYk84viYYQI7CIlD1Y2BcMvFV2eEIPEj3ql44woAUAAAAAAAADgABwFQpA6sIfOLAbM5dXcz02HmpcUeTbz/HRYtvopFfrG2pZecsp2n8l3YQeCgCs0muKVI6LcBZKUrFvtKRQY62RUzwBPaPgqDtMfIUAJ2Qmyyq5xWNbJd3H9mspSp4SXBFunnstmQjyWpmw6NZZd9/cZXnBa7UcZ8HlPbceA2akspnu30Wh1Qxu2qquktYNkhIF61+sjiZ95hiZzgCSReDHgFBz31M1ma53ltHFDo+1VFBmj2hGuEiELC4ZSw3da3V4C+9vJNVjW7WZbGAvuMjZEa97fSI+iP+1JYQ1wY3deRSlzS52yzfYW0hcrZR/oxsyXb8khB2hF9uQgDH0c1uBRurXXQTAx0WZnOXnnmkLHicER7z5oa2NVjFGI22CgyPL3XSlKVsWtKUpREqua9a5R6LtGnkwW92JM75JCNw8hxJ5AVY60D+UnEwubRsnZMUgAzuBDgk47yCvwFEWqNMaWku55J5mLSSMWY/yHcANwHcBWFSlEWfoPTMlpcJNEe0hzg8GHNT4Ebq9IaE0xHeW6TxHKuM45q3zlPiDurzBV36MddPYp+qlb5CUjaP92/BX8uR8N/KqDG8O+ai7Rg77fUcvx/amUs3Zusdits6y6bltGt2SPrY3cxyKv6TJXaQpv3nst2efCpayvEmjWSNgyMMqw4EfyPIg8KxdYLEz20ip7+A8ZHKWMiSMg/aUfGoqEMqreWilknVZZrcfO2hkyRDgsw3grwfB4HGeLbHHJCANHA2vwPEX5X1APTXmLMuc1x5KzUrosb5J41kjYMjDII+8EcQRwIPAiu+oTmlpsVuBBSq5rTfNIws4iVaRdqZ14x2/AgHk7nsjw2jU7fXiwxPLIcIis7HwUZPrVU0FCxVp5R8rcHrX+qpHyUfkiYHmWq4wil7WTtXDRvqeHlv5LTK7/EKQggWNVRAFVQFUDgANwAr7pXDuFBJIAAySTgADiSeQrqlqXNYF/puOF1j7Ukze5DEu3K3d2RwHicV86KtrnSzEWZMFsCQ1265L44rbofeP1zuFbH1Z1NttHqRAnbb35XO1LIe93O8+QwPCpsVKTq9RJKkDRqp2i9Sr677Vy/sUR/VwkPcEfWlPZj/AGQTVy0DqZaWW+GFQ54ytl5W85Xy3pnFZWntPQ2UDz3DhEQE7zvY8lUc2PAAV5Vv+kS+e4mljuriISyO4RZnCqGYkKBncAMD0qc1jWaNChOe525XqnWDS62lu8jHfghFAy0khGERFG9mZsAAA1VrI2Twq9zpIz9lesD3gSPaxl8xIU3Zz2WHhitEar9JNzaXYuJPztsFQLgs7DPHq3OTGx4ZHHhW3NL3s1+uJY4IEcDrFiXbmcHjG07AbK43HZGTvGRXj5GsFyvWRuedF1a261W0ghNuuzaWbNM0oj2EZtho0jhBA28lzkgY3DjWjtYtPPeztK+4cFXkqDgB/M99T3STrObicwIfkoTg44NINxPkPdHr31TKxjBPfdv9lk8gdwbL050J6yW02jYbaJ8TQKesjO5slixZR85SW4j1rYwrxrqhDM99bpbO0czSIqOpwVJOCfIDJPLA317JQYA358e+ty1LmlKURKUpRErTP5Sdnm3s5foyyp++gb/8zW5q1r+UBabehy393PC/x2o/99EXmelKURK5BrilEW5OibXjrUFnM3yiD5FiffQb9j7Sjh3jy33DQI6p7i34COTrYx/hT5kAHgJOtHoK83wTsjBkJVlIYEHBBG8EHka25qRre07pNPPF8lE8cxfsSFWKtGQAMSjrBgYw3yhGDnJ5DFsKy55Ytnbj/bmPHUeJVjT1F7Ndw9ldbzR7wSNPbLtbWDNBwEvLbTks4HPg+MHfg1J21wJEV1zssARkFTg96neD4GurR+klnUsgkAB/WRPHnnkBwCR41l1ycrjbK8ajztyPhw8uVrFoG42VX1zk6xre15TP1kv+TDhyD4M+wKys1HyfKaSuHPCGKGBfN8zP+KD0rPrsKCPsqZg5i/nr7WUe93E/ui4dwoJJAABJJ4ADeSTWLq5q0+mW62YMmj1OUTerXbA+83MQg8Bzrm30KdJ3Qtt4t4tiS6I3bed8VuD9bG03hjvrZl/K8Eai3hRwMLsmQRKiAbt+ydwxjAFXtNDYZz9FBqJdcgWZDAsahUUKqgBVUAAAbgABuArzdrp0u3wv7lbS7dYBIyxgLGRsr2cqSpOCQSN/OvvXjpwu7sSQQhIIiWRmjYuzrwOJCBhT4AHB41rDNTlDUhpfWC4u22rmaSYjh1jlseQO4elR9KURWDUPR4m0hCCMqpMh8kBYffitt6zaU9mtJpR7wUhftt2V+859K1v0UD8+b/JfH7yVbOlOQiwAHzpUB9Ax/Gq+bvTBpU6HuxErULNmuKUqwUFWfo00uLXS1pIcY60I2eSyAxE+gevXdeHkYggjcRvHnyr2XqppgXllbzj9bFGx8GIG2PRsj0oilqUpREpSuCaIuap/S3adboW8HdGH/cZW/AVZr3ScUAzLJHGO+R1UfxGqxrPrdYT2dzCLy2JkhmQDrk4lGA59+KIvJ1K5xXFESlKURK3F0QapIsIvJFBkckRZGdhAdksPrEgjPcPGtO16F1JiE2iLZVd48x7JaM4YYdg4BOcE4Izx37qoMfmdHTBrTYONiemql0jQX3PBWgnfjnSqjbaq2ovpozEN8NvIjbT7Yw0qSMJc7W1nYyc91WaxtmiQI0jykZwz42tnO4EjG0QN2eJ51ws0TGWyuvtuLbi/Mq2a4ncKuWI+WvD33Lj0WOJR+Fdmkr4QQvKwyEUnH0jwCjxJIHrXxajFxeL/AO42v34YWH86+b2ykubi0ghKBmm68mRSybNuOt7SqQSC5QYyONdzSNzsjHQewUVzsrSVcNBaKurG0iSGGGWaTaluXlnaL5Z8FtyxvtKNyjeMBBWlNf8ApbvbpprbbijhDPG3s+1iUAlT8o3aKHHIDIqb6Y9dr2Cf2Rb1SCmZkt4uqCluCFy7OcrvIyOIrT1dAqhKUr7jhLHCgk+AovQCTYL4pWdBotie2GQd5Rj+FZo0AGGVkz6bvxrU6Zjdyp8WG1Mou1v0uAfIm6y+jq96rSEWeEm1H+8Oz/EBWxukCwM2j5dneU2ZR5Ke1/CT8K088D28gPBlIZSO8HIINb00LpVby2SUYIdcMO5uDqfXPoRUWo0c2QJE1zc0TxY8loClWPXTVZrKc4BMLkmNvDmh+sKrlTWuDhcKC5pabFK9B9Auu0LWa2MkgWZHfq1bdtxsdrCk7iQxbs8a8+V9I5BBBwRvBHIjhWSxXuClefOj3p2kg2YdIbUsfATDfIg+uP1i+Pvedb8sr1Jo0kjYOjqGVhwZSMgj0oiXt4kMbySMERFLsx4KoGST6VQzrBdaQG2rNaWp3oFGLiZOTsxz1KnkFG1g5yKy+lmfasRAvblmlh2YVPalRJFeQDuUKMljgD7qgF0ffz75bhLZf7u2QOwHcZpAd/2RiqDGa18DQyN4aTuTvboACdedvqpdNEHG5F1KwaEgQ7QiQtzdxtuT3mR8sT61lS2oYYK7vL8KhhqjGf0k13L4vdSj7oyo+6n9SbQ8YmPnNMfxeuJc5jnZnyOJ52v7uCtACBo0fv0UJrBqVbykiWJcng6DZb4jifOtW61amPZHaB24ScB8bweQYcj48DW+5NGKsIjjGAg7IyTjnjJJJqCuIFkRkcBlYEEHgQaucPxSSI73byP25LTLTteORXn2lTmtmrpspym8o3ajY817j4jgag67mORsjQ9uxVQ5pabFK2N0adIaWaez3OREWLI4BOwT7wI+ieO7gc1rmlaaqljqozFJt+7L2OQxuzNXpaLWuyftrc2xwOJlQEDjjeQfSo6PXJLyc21i6swBaSb5saZAJjB/SPk4HzRnJzivPVWvow0j1Ok4cndITEf2xgfxbNc5LgEUMb5GuLiASAdtOfP2U1tW5xDSLLbcydXfSrykhgkGeZQtC/mcdX8aqPSFrHcWM1vJbSGNzHOhYBSdljHkdoHHAb6uetKdXJaz8ldoHP1JwApPgJVT41Sulqw2raKUD9G5U+Acf8qPjUjB5c8cbvp5ae1lsnHccFq2ednYs7FmYkszEkkneSSeJzXXSldIqtfUaZIA4ndVssrMRLgceZ7z/wAVCaCg2pcn5oJ9eAqxmq+rfrkXY/D9KAwzkanQeHH96Jmmaxv6PAPZZ18myPgc1By6YlyRt944DP4VoZD2n8SrSqxEUgBmaddrWP49lJafK9Xg42sjA5+NZnR9rZ7HL1cp+RkIyfoPwD+XI+lVOSQsckknxNfFWDIQI8hXF1td8zP2zRb94r0Tc2iTIUkVXRgNx3qRyP8A3Fa11r6M2jBltMug3mM73Ucyp+cPDj51P9FKTXNs/XXcVvbwsEV5AhkLEZKKZGChQCDvBO/A3VP6SMkU0MUF1bXQc7TOiYeKJcbZcIxTJyFXgcncDg4jNjlh1B0WJkjl0I1WgyMVxV/6U9AJEyXEYC9aSrgcNsDIbHeRnPlVAqbG8PaHBQ3sLHZSleruiC563Qtoc+6jIf2XZR9wFeUa9J9AWkQdEbJPuTyr8dl/91ZrBd1k5lvr+V98iT+zLn5kMaI6KO4Mzs5793dWfc3SRoXkZURRksxAA8yaztZNTnklNzZyrDcEBXDrtQzhfdEijerDgHXfjcciqZo6zku7qb25I/zNliWFGLxdaVEjSnaA2jhlAyN2+uHxjDniZ1TIe568rW/dFa004yhjRqssa5Rv/Z4bm4H0ooSEPlJIVB9K+v6dujw0fNj608APw2jU7Suf7WIfxj8yT7EeymZHHcrHsLl5E2pImibJyjMjHdzyhIwahr2LYkYcuI8jVhqK01HvVu8EfDeKQv75sLXWVtFT9dNB+12rAD5SPLp35A7S+o+8CtMEV6FFaX120R7NeSKBhX+UXybfj0ORXaYJU3zQnxH3VZWR7PCgaUpXSKvSu6zuTFIjrxRlYeakEfhXTXOa8IBFii9OX9ql7asvBZowQfo7QDI3mDg+lVhI/brN45hsuQ8Mo+hMhwxx4MAw8DUl0cX/AF+jLc81UxnzRio/hxXxpu39muPaB+hm2Un7kkHZimP1SMIx+ya4PDpfl6h9M7np4jT1HqArt1nND+mq09b9Hd/LLLFFbvI0WNvZxjfnZILEZBAOKg7/AEfJBI0UyNHIhwyuCGB8Qa9A3EBOSkjxPjZ24yVbZyCVJHFT3Z78EHfWHpKW02dm40bBttuN1IZJIhu3M7KDOD4Hd9fnXaRVDX6HQqslgLNRstQauRdlz4gfz/4qXrY2hOhe3ljLQaQVwx2vkY0aMZ5DLs2B4nNRekeiu7jukgjZJusDMJAGQIqkAmUHIXedwBJODu3VHnge5xcF1WGYrSxQNhebEdNOJVOFU+7i2XYdxP41u+86F7tE2klglYfM7SE+AZsjPnioLQHQxPpCdmn27WJDsvtL22ccQincRj5/DuzWdOx8brOG6jYxV09ZCHRP1adjobHlf6LU9TmrGpV3pJytrEXA95z2UX7TncD4cfCt9zdCmh4ISZQ6gDfLJcsuPEnIT7qQ61RwQLa6HhBjQbPtEgIhXvZQcNcPzyML9apjnBouVzDWlxsFD6NtToCGGEWdnNcyjlcO0zHB2pGzBiOFfteRJrtsbMqXkkYPNKdqVwMAngFUfNjUblH8ya5tLHYZpHZpZpN8krntueQ7lUclGAKw9Z9YFsrdpGwW92NT85+XoOJ8vGq6WYynI3ZT4ohEMzt1RelfTQeSO3U/o8u/22Awvov+qqBXbc3LSOzucsxLMTzJOSa6qsI2ZGhqgyPzuJSr/qDrwLG2eMtjalL8e9EX/bUP0c6onSd/HDg9WPlJiOUS4zv72OFH2q9Ww6EgRQFgiAHIRpj8KzWCzTVF0tq9c291PNaxLcR3DLI8fWiJ45QgjZlLAqysFUkZBBB45q90rRUU8dQwxyC4KyY8sN2rXRe/HHRsn7Nzbn/cK+DfXa+9o27A5lWt3wPsiXJ8hvrZFcEVVHAKI/4nzKkfNy81QtH6RjuIw8TbS5IO4gqw3MrKd6sOYO8V1aYX5MHuP45FfOtOjfYdIRXMYxDeMILhRwFxg9RLjvb3CfLvrv0knyTeh+BrkK+hNDUhgNwdR4f0rOCbtWX4qArX3Sza7reT/MQ/cw/3VsEVTOlRfzSI90o+9H/4FWWGOLapn7wWuoF4ytW0pSu5VMlTGq+qlxpKcQ2ybTcWJ3Ki8Np25D7zyqHrev5PWjoZrK+VwGLuiON4JjKHZGQcjeX4URTmrOqn9FBrTrDJ2Y59ojHafaSQKOS7UYx51MTwK6sjgMrAqykZBU7iCO6sa+0Dc2c3Wl5Lu3EfVjdtXES7W2NrG+4UbxkdsA8G4132l4kyB42V1O7KnO/mD3HwO+vnmOU74qp0ljlNiD1t73VzSPDo8t1WurazcQyEmNuzBKxznuhkP94BuUn3gBzBznVMXVokqNHIodGGGVhkEVXJtFXFr+j2rmHkpYdfGO4M26ZfPDeJqbRYm2UBkxs7nwP4Pos3MLdtl0z6Bgd9vqwr/TjJjf8AfjIJ9c1lQNcxfo767A7pGjm++WMn766bTTEUjbIbZccY3BSQecb4P8qzDuq8Er27FajGx3Bdq6Zvh/5wnztoc/diuuW/u3GGvZwO6NII/vEZP31xTNZGeQ8Vj2LOSwf6GjZw8gaZxwed3mYHw6wkL6AVnV8yyhFLMQqjiWIA+J3VFDTjTkrZRGduHWHK26eJkPveS5zWp79MzzpzOyz7rdAs6/0gsKgtkljsoi72kc8FVeZ/CuNJahpf6HnnlGbrEzoc5EJgZ16lCNxU7LBm+cTnkoHOrGqU007OJdqRSUluygIjPzoLOJuyCODSNnB3YJyBsKWxjstHyIuerihlPaOScKzMzHmScknvJqXRtJ79u7wPE9eg9T0UKokzd1eOKvGqfQ/eaSthcQmFI2LKvWs6ltncSAqHdnI9DUHobUy7uZYkWCYCVkAcxPsANjtFsY2QN+a9caG0UlrbxQRDCRIqL5AYyfE7yfE1ZKIql0UdHh0RbuJSjXErZdkyVCLuRQSAeZJ3cW8KvVKURKUpREpSlEWFpjQ0V3C0M67cb4yMkcCGUhlIIIIByDyqsv0V236ua9jHcl3Lj4OWq50rFzGu/kL+K9BI2VBvejNkRmhvLksqkqkohcMQMhSerDYPDcc1qvpPmDWUJHBpVI8jG5r0ia80dL3yTG34dXczYH+GyrLH6BZdn9mq2ekYJopI2gWOthbgpDJSWOa48FrWlKVaKMlbA6GdL3NtdyvboZY1iMlxEPeaJWUZQc5FLZA5jaHOtf1uP8m2LN1dt3RRj4vn/bRFvXR9/HcRJLEweN1DKy8CDwP/AGqM0vqhDO5kG1DMf1sJCs3cHGCso8HB8MVLWdhHCuzEiouWbZUADaYlmOBzJJPrXfWLmNeMrhcL0EjUKi3OjL2DjGl0n0oSI5ceMLnZY/ZceVYJ1igU7MrGBvo3CtCfQyAA+hNbHxXzJEGGGAIPEEZB9DVFUfD9LKbsu09NvI/aylMrJG6HVUK4tIbpAHWKZeWQrj0O/HpWF/VGEfozPF4RzyBf3GLL91XC41FsJDlrS3z3rEqn4qBUHrPqJBFbPLaQATw7M0eyz5bq2DsgBJHaUMvrUIYDPED2U58LEf8AS3fONO7VE/1Z7rm4/wDpP3mKvr+rK/OnuT/8ip/oQVJ2l2ssayRnKOoZT3qRkV21zDq+qBsXlWAjaVExap2oYMYVdhwaUtKfPMpbFZelHKQnZOxkom2BujDusZcD6obPpWRNMEVnYhVUFmJ4BQMknyFfGhdSYr2M3F/DttNvSNywEUH6tCoIG2R22zzbHKp+GUk2ITZpHEtbYm9zx234rRUSNibYDUq46O0elvEkUa7KIoVR4DvPM8yeZqH19JayeBTh7pktV3f3zBHPpGXb9muj/wDmWjv/AEq/vyf9VZWjdRLK2lWWK3VZEzsttOcZBBI2mIzgketfRFSqat7cIqqowqgKByAAwB8K7a4Fc0RKUpREpSlESlKURKUpRErV3SD0PPpTSMdwsyRxFESUYYudkneoxjJXAyTy51tGlEWvL/oJ0XKmysTxNjAeOVyfMhywPwFaZ6Quiq40SdvPXW5OBKoxsnksi/NPjwPhwr1TWPfWKTxtHKodHBVlYZBU8QaIvEtba6ANLRWsl9LPIscaxREuxwB2yPUkncBvNV7XLowntdJi0t43lWbtwYGSUzvDHgNg7iTjdg8623qH0KW9nCWu1WeeRSrZGY4wwIKoDxbBI2zv7sURbMjkDAEEEEAgjgQeBBr6qmdH128HXaNmJMlmQI2PGS1ffA/mBlD3ECrkDRFzXGaE1U7zSMmkZGgtHaO3QlZ7pTvJG5obc835NJwTgMtwIpW01utZbp7VJlMyZyu/eR7wVjudl+cFJK86lyKhbrU61ktktzEBHHgx7OVaJhvDpIO0r537QOSc5zmo+HSk+juzeEzW3BbwDtIOQukXgP8AGUbP0gvGiLA0pq5LZyPJaoZbd2LyW6kbcTk5Z4AdzKxyTHkb8leOKx9HRS6SUNbSNDARnrzGCznksUcgwQD7zEY5DfkibZX0nx2o7Lu3q90PHmlv8C/gvvWSKEKAFAAAAAAwABuAAHAYqrkwqmkn7dzdeI4HqR+9VvbUPa3ICqVBqhdSSpHdPBJbqwdmjDI8uyQUjeI5VV2sMxDHOzjABNXdRXNKmwU8UDcsTbDdanPc83cUpSlb1ilKUoiUpSiJSlKIlKUoiUpSiJSlKIlKUoi+erGc4GeGeeOYz6D4VziuaURQmndT7a9dXmRusQbKyRyPHIoJzgPGwJGd+DkVHDVO5gGbbSVwAPmXKR3C/vEK+P26UoirlnrJc6RvW0bM6Iqo0kssCtG8sYIUxLl26oMW3sCTgEDGc1sizskhjWONVREAVVUYVVHAADlXNKIu6uCoNKURMVzSlESlKURKUpREpSlESlKURf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4110" name="Picture 14" descr="http://2.bp.blogspot.com/-ysAV9CgaZdk/TlKoEB-ui0I/AAAAAAAAUkU/MI_9S0pqXrw/s1600/dibujohomersimpsonparaimprimir2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500034" y="571480"/>
            <a:ext cx="1858102" cy="1928826"/>
          </a:xfrm>
          <a:prstGeom prst="rect">
            <a:avLst/>
          </a:prstGeom>
          <a:noFill/>
        </p:spPr>
      </p:pic>
      <p:pic>
        <p:nvPicPr>
          <p:cNvPr id="4112" name="Picture 16" descr="http://4.bp.blogspot.com/_IG-deP37Grs/Shf2sRtptVI/AAAAAAAABmc/b8jwR2Dlwv4/s400/real+oviedo+escudo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FF8FF"/>
              </a:clrFrom>
              <a:clrTo>
                <a:srgbClr val="FFF8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1285860"/>
            <a:ext cx="2307664" cy="1857388"/>
          </a:xfrm>
          <a:prstGeom prst="rect">
            <a:avLst/>
          </a:prstGeom>
          <a:noFill/>
        </p:spPr>
      </p:pic>
      <p:sp>
        <p:nvSpPr>
          <p:cNvPr id="13" name="12 Rectángulo"/>
          <p:cNvSpPr/>
          <p:nvPr/>
        </p:nvSpPr>
        <p:spPr>
          <a:xfrm>
            <a:off x="467544" y="548680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ES_tradnl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s-E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915816" y="2996952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ES_tradnl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s-E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444208" y="2636912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ES_tradnl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s-E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5148064" y="5229200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ES_tradnl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s-E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7308304" y="5229200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ES_tradnl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s-E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428</Words>
  <Application>Microsoft Office PowerPoint</Application>
  <PresentationFormat>Presentación en pantalla (4:3)</PresentationFormat>
  <Paragraphs>111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CUBE</dc:title>
  <dc:creator>USUARIO</dc:creator>
  <cp:lastModifiedBy>USUARIO</cp:lastModifiedBy>
  <cp:revision>34</cp:revision>
  <dcterms:created xsi:type="dcterms:W3CDTF">2013-03-07T11:31:03Z</dcterms:created>
  <dcterms:modified xsi:type="dcterms:W3CDTF">2013-03-21T11:35:06Z</dcterms:modified>
</cp:coreProperties>
</file>