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B0EA1-61A0-47E4-BE3F-28B4BC44267F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DB135-62FC-4375-B268-0B023372D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22/03/2013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857496"/>
            <a:ext cx="6837238" cy="2571768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endParaRPr lang="es-ES" sz="32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428604"/>
            <a:ext cx="6980114" cy="2000240"/>
          </a:xfrm>
        </p:spPr>
        <p:txBody>
          <a:bodyPr>
            <a:normAutofit/>
          </a:bodyPr>
          <a:lstStyle/>
          <a:p>
            <a:pPr algn="ctr"/>
            <a:r>
              <a:rPr lang="es-ES" sz="4400" b="1" u="sng" dirty="0" smtClean="0"/>
              <a:t>Catálogo Cuarta Legión</a:t>
            </a:r>
            <a:endParaRPr lang="es-ES" sz="4400" b="1" u="sng" dirty="0"/>
          </a:p>
        </p:txBody>
      </p:sp>
      <p:pic>
        <p:nvPicPr>
          <p:cNvPr id="12290" name="Picture 2" descr="http://www.valnaloneduca.com/eje/datos_coop/1042/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571744"/>
            <a:ext cx="6015832" cy="228601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214414" y="5072074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Colegio Loyola-Escolapios</a:t>
            </a:r>
          </a:p>
          <a:p>
            <a:r>
              <a:rPr lang="es-ES" dirty="0" smtClean="0"/>
              <a:t>Calle Fdez. de Oviedo 47</a:t>
            </a:r>
          </a:p>
          <a:p>
            <a:r>
              <a:rPr lang="es-ES" dirty="0" smtClean="0"/>
              <a:t>33012-Oviedo (Asturias)</a:t>
            </a:r>
          </a:p>
          <a:p>
            <a:r>
              <a:rPr lang="es-ES" smtClean="0"/>
              <a:t>c</a:t>
            </a:r>
            <a:r>
              <a:rPr lang="es-ES" smtClean="0"/>
              <a:t>uartalegion4a@hotmail.com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Bolígrafos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Bolígrafos de diferentes diseños (Fusil y </a:t>
            </a:r>
          </a:p>
          <a:p>
            <a:pPr>
              <a:buNone/>
            </a:pPr>
            <a:r>
              <a:rPr lang="es-ES" dirty="0" smtClean="0"/>
              <a:t>Cápsula).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000" dirty="0" smtClean="0"/>
              <a:t>Precio: 1 </a:t>
            </a:r>
            <a:r>
              <a:rPr lang="es-ES" sz="2000" dirty="0" smtClean="0"/>
              <a:t>€</a:t>
            </a:r>
            <a:endParaRPr lang="es-ES" sz="2000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2051" name="Picture 3" descr="C:\Users\USUARIO\Desktop\boligrafo-con-aspecto-de-capsula-colores-surtidos_oayntw13342175539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357430"/>
            <a:ext cx="2357454" cy="2357454"/>
          </a:xfrm>
          <a:prstGeom prst="rect">
            <a:avLst/>
          </a:prstGeom>
          <a:noFill/>
        </p:spPr>
      </p:pic>
      <p:pic>
        <p:nvPicPr>
          <p:cNvPr id="2052" name="Picture 4" descr="C:\Users\USUARIO\Desktop\boligrafo-con-aspecto-de-fusil_lqrutd13147611196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929066"/>
            <a:ext cx="2525712" cy="2525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+mn-lt"/>
              </a:rPr>
              <a:t>Productos</a:t>
            </a:r>
            <a:endParaRPr lang="es-ES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Flores artificiales.</a:t>
            </a:r>
          </a:p>
          <a:p>
            <a:r>
              <a:rPr lang="es-ES" sz="2400" dirty="0" smtClean="0"/>
              <a:t>Mini altavoces.</a:t>
            </a:r>
          </a:p>
          <a:p>
            <a:r>
              <a:rPr lang="es-ES" sz="2400" dirty="0" smtClean="0"/>
              <a:t>Reposa móviles.</a:t>
            </a:r>
          </a:p>
          <a:p>
            <a:r>
              <a:rPr lang="es-ES" sz="2400" dirty="0" smtClean="0"/>
              <a:t>Posavasos.</a:t>
            </a:r>
          </a:p>
          <a:p>
            <a:r>
              <a:rPr lang="es-ES" sz="2400" dirty="0" smtClean="0"/>
              <a:t>Imanes de nevera.</a:t>
            </a:r>
          </a:p>
          <a:p>
            <a:r>
              <a:rPr lang="es-ES" sz="2400" dirty="0" smtClean="0"/>
              <a:t>Marca páginas con imán.</a:t>
            </a:r>
          </a:p>
          <a:p>
            <a:r>
              <a:rPr lang="es-ES" sz="2400" dirty="0" smtClean="0"/>
              <a:t>Cactus.</a:t>
            </a:r>
            <a:endParaRPr lang="es-ES" sz="2400" dirty="0" smtClean="0"/>
          </a:p>
          <a:p>
            <a:r>
              <a:rPr lang="es-ES" sz="2400" dirty="0" smtClean="0"/>
              <a:t>Vasos grabados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Bolígrafos.</a:t>
            </a:r>
            <a:endParaRPr lang="es-ES" sz="2400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1082660"/>
          </a:xfrm>
        </p:spPr>
        <p:txBody>
          <a:bodyPr>
            <a:normAutofit/>
          </a:bodyPr>
          <a:lstStyle/>
          <a:p>
            <a:r>
              <a:rPr lang="es-ES" dirty="0" smtClean="0"/>
              <a:t>Flores artificiales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Pequeñas y medianas flores artificiales de</a:t>
            </a:r>
          </a:p>
          <a:p>
            <a:pPr>
              <a:buNone/>
            </a:pPr>
            <a:r>
              <a:rPr lang="es-ES" sz="2800" dirty="0" smtClean="0"/>
              <a:t>diferentes colores a gusto del consumidor.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Precios: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-Pequeñas: </a:t>
            </a:r>
            <a:r>
              <a:rPr lang="es-ES" sz="2000" dirty="0" smtClean="0"/>
              <a:t>2 €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-Medianas</a:t>
            </a:r>
            <a:r>
              <a:rPr lang="es-ES" sz="2000" dirty="0" smtClean="0"/>
              <a:t>: 2.20 €</a:t>
            </a:r>
            <a:endParaRPr lang="es-ES" sz="20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 descr="F:\100_3107\IMGP06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928934"/>
            <a:ext cx="4214842" cy="3057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Mini altavoces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Pequeños altavoces electrónicos para</a:t>
            </a:r>
          </a:p>
          <a:p>
            <a:pPr>
              <a:buNone/>
            </a:pPr>
            <a:r>
              <a:rPr lang="es-ES" dirty="0" smtClean="0"/>
              <a:t>cualquier dispositivo de entrada universal.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000" dirty="0" smtClean="0"/>
              <a:t>Precio: </a:t>
            </a:r>
            <a:r>
              <a:rPr lang="es-ES" sz="2000" dirty="0" smtClean="0"/>
              <a:t>10 </a:t>
            </a:r>
            <a:r>
              <a:rPr lang="es-ES" sz="2000" dirty="0" smtClean="0"/>
              <a:t>€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2051" name="Picture 3" descr="F:\101_0708\IMGP06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071810"/>
            <a:ext cx="3822690" cy="2867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Reposa móviles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Útil accesorio para móviles de cualquier </a:t>
            </a:r>
          </a:p>
          <a:p>
            <a:pPr>
              <a:buNone/>
            </a:pPr>
            <a:r>
              <a:rPr lang="es-ES" dirty="0" smtClean="0"/>
              <a:t>tipo blancos y negros.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000" dirty="0" smtClean="0"/>
              <a:t>Precio: </a:t>
            </a:r>
            <a:r>
              <a:rPr lang="es-ES" sz="2000" dirty="0" smtClean="0"/>
              <a:t>3</a:t>
            </a:r>
            <a:r>
              <a:rPr lang="es-ES" sz="2000" dirty="0" smtClean="0"/>
              <a:t> €</a:t>
            </a:r>
            <a:endParaRPr lang="es-ES" sz="2000" dirty="0"/>
          </a:p>
        </p:txBody>
      </p:sp>
      <p:pic>
        <p:nvPicPr>
          <p:cNvPr id="1026" name="Picture 2" descr="C:\Users\USUARIO\Desktop\s-de-plastico-con-forma-de-soporte-para-el-telefono-ipad-iphone-celular-y-mas_bpjtav13208121906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5" y="2786058"/>
            <a:ext cx="3902983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Posavasos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Rústico posavasos creado a partir de </a:t>
            </a:r>
          </a:p>
          <a:p>
            <a:pPr>
              <a:buNone/>
            </a:pPr>
            <a:r>
              <a:rPr lang="es-ES" dirty="0" smtClean="0"/>
              <a:t>madera y barniz para evitar su deterioro.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000" dirty="0" smtClean="0"/>
              <a:t>Precio</a:t>
            </a:r>
            <a:r>
              <a:rPr lang="es-ES" sz="2000" dirty="0" smtClean="0"/>
              <a:t>: 3 </a:t>
            </a:r>
            <a:r>
              <a:rPr lang="es-ES" sz="2000" dirty="0" smtClean="0"/>
              <a:t>€ </a:t>
            </a:r>
            <a:endParaRPr lang="es-ES" sz="2000" dirty="0"/>
          </a:p>
        </p:txBody>
      </p:sp>
      <p:pic>
        <p:nvPicPr>
          <p:cNvPr id="8194" name="Picture 2" descr="http://t2.gstatic.com/images?q=tbn:ANd9GcRn7yGqJgBjZ80EyC-Dcpfs_hDno-7CTd_PkLBURhah4Al2AqkX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857496"/>
            <a:ext cx="3466412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Imanes de nevera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Imanes para la nevera de muchas formas </a:t>
            </a:r>
          </a:p>
          <a:p>
            <a:pPr>
              <a:buNone/>
            </a:pPr>
            <a:r>
              <a:rPr lang="es-ES" dirty="0" smtClean="0"/>
              <a:t>Variadas y hechos en goma </a:t>
            </a:r>
            <a:r>
              <a:rPr lang="es-ES" dirty="0" err="1" smtClean="0"/>
              <a:t>eva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000" dirty="0" smtClean="0"/>
              <a:t>Precio unidad</a:t>
            </a:r>
            <a:r>
              <a:rPr lang="es-ES" sz="2000" dirty="0" smtClean="0"/>
              <a:t>: 1.50 € </a:t>
            </a:r>
            <a:endParaRPr lang="es-ES" sz="2000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3074" name="Picture 2" descr="F:\100_3107\IMGP06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57496"/>
            <a:ext cx="4339195" cy="3254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Marca páginas con imán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Pequeño accesorio con imán que permita </a:t>
            </a:r>
          </a:p>
          <a:p>
            <a:pPr>
              <a:buNone/>
            </a:pPr>
            <a:r>
              <a:rPr lang="es-ES" dirty="0" smtClean="0"/>
              <a:t>una mejor localización de la página</a:t>
            </a:r>
          </a:p>
          <a:p>
            <a:pPr>
              <a:buNone/>
            </a:pPr>
            <a:r>
              <a:rPr lang="es-ES" dirty="0" smtClean="0"/>
              <a:t>marcada.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000" dirty="0" smtClean="0"/>
              <a:t>Precio: </a:t>
            </a:r>
            <a:r>
              <a:rPr lang="es-ES" sz="2000" dirty="0" smtClean="0"/>
              <a:t>2.50  </a:t>
            </a:r>
            <a:r>
              <a:rPr lang="es-ES" sz="2000" dirty="0" smtClean="0"/>
              <a:t>€</a:t>
            </a:r>
            <a:endParaRPr lang="es-ES" sz="2000" dirty="0"/>
          </a:p>
        </p:txBody>
      </p:sp>
      <p:pic>
        <p:nvPicPr>
          <p:cNvPr id="4098" name="Picture 2" descr="F:\100_3107\IMGP06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071810"/>
            <a:ext cx="3799444" cy="2849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Cactus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Cactus naturales </a:t>
            </a:r>
            <a:r>
              <a:rPr lang="es-ES" dirty="0" smtClean="0"/>
              <a:t>de fácil </a:t>
            </a:r>
            <a:r>
              <a:rPr lang="es-ES" dirty="0" smtClean="0"/>
              <a:t>crecimiento </a:t>
            </a:r>
            <a:r>
              <a:rPr lang="es-ES" dirty="0" smtClean="0"/>
              <a:t>y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para </a:t>
            </a:r>
            <a:r>
              <a:rPr lang="es-ES" dirty="0" smtClean="0"/>
              <a:t>interiores.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000" dirty="0" smtClean="0"/>
              <a:t>Precio: </a:t>
            </a:r>
            <a:r>
              <a:rPr lang="es-ES" sz="2000" dirty="0" smtClean="0"/>
              <a:t>4.99 </a:t>
            </a:r>
            <a:r>
              <a:rPr lang="es-ES" sz="2000" dirty="0" smtClean="0"/>
              <a:t>€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122" name="Picture 2" descr="http://t1.gstatic.com/images?q=tbn:ANd9GcSdU3i8vjXE9_UQTu-PlmOOPtknVMF7odUJT0uMVzmI-ks1CIgN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714620"/>
            <a:ext cx="2857520" cy="3491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196</Words>
  <PresentationFormat>Presentación en pantalla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Técnico</vt:lpstr>
      <vt:lpstr> </vt:lpstr>
      <vt:lpstr>Productos</vt:lpstr>
      <vt:lpstr>Flores artificiales</vt:lpstr>
      <vt:lpstr>Mini altavoces</vt:lpstr>
      <vt:lpstr>Reposa móviles</vt:lpstr>
      <vt:lpstr>Posavasos</vt:lpstr>
      <vt:lpstr>Imanes de nevera</vt:lpstr>
      <vt:lpstr>Marca páginas con imán</vt:lpstr>
      <vt:lpstr>Cactus</vt:lpstr>
      <vt:lpstr>Bolígrafos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USUARIO</dc:creator>
  <cp:lastModifiedBy>USUARIO</cp:lastModifiedBy>
  <cp:revision>13</cp:revision>
  <dcterms:created xsi:type="dcterms:W3CDTF">2013-03-15T09:44:00Z</dcterms:created>
  <dcterms:modified xsi:type="dcterms:W3CDTF">2013-03-22T09:51:41Z</dcterms:modified>
</cp:coreProperties>
</file>