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56ED0B-2CF1-4F2C-BF77-2F24698BF8E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B6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7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6B37CAB-8CC2-4FF2-BD80-C294C8960D1A}" type="datetimeFigureOut">
              <a:rPr lang="es-ES" smtClean="0"/>
              <a:t>12/04/2013</a:t>
            </a:fld>
            <a:endParaRPr lang="es-E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BAF77F3-117D-44AE-817A-A57F0DFD1169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CAB-8CC2-4FF2-BD80-C294C8960D1A}" type="datetimeFigureOut">
              <a:rPr lang="es-ES" smtClean="0"/>
              <a:t>12/04/2013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77F3-117D-44AE-817A-A57F0DFD116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CAB-8CC2-4FF2-BD80-C294C8960D1A}" type="datetimeFigureOut">
              <a:rPr lang="es-ES" smtClean="0"/>
              <a:t>12/04/2013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77F3-117D-44AE-817A-A57F0DFD116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CAB-8CC2-4FF2-BD80-C294C8960D1A}" type="datetimeFigureOut">
              <a:rPr lang="es-ES" smtClean="0"/>
              <a:t>12/04/2013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77F3-117D-44AE-817A-A57F0DFD116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CAB-8CC2-4FF2-BD80-C294C8960D1A}" type="datetimeFigureOut">
              <a:rPr lang="es-ES" smtClean="0"/>
              <a:t>12/04/2013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77F3-117D-44AE-817A-A57F0DFD116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CAB-8CC2-4FF2-BD80-C294C8960D1A}" type="datetimeFigureOut">
              <a:rPr lang="es-ES" smtClean="0"/>
              <a:t>12/04/2013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77F3-117D-44AE-817A-A57F0DFD1169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CAB-8CC2-4FF2-BD80-C294C8960D1A}" type="datetimeFigureOut">
              <a:rPr lang="es-ES" smtClean="0"/>
              <a:t>12/04/2013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77F3-117D-44AE-817A-A57F0DFD116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CAB-8CC2-4FF2-BD80-C294C8960D1A}" type="datetimeFigureOut">
              <a:rPr lang="es-ES" smtClean="0"/>
              <a:t>12/04/2013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77F3-117D-44AE-817A-A57F0DFD116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CAB-8CC2-4FF2-BD80-C294C8960D1A}" type="datetimeFigureOut">
              <a:rPr lang="es-ES" smtClean="0"/>
              <a:t>12/04/2013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77F3-117D-44AE-817A-A57F0DFD116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CAB-8CC2-4FF2-BD80-C294C8960D1A}" type="datetimeFigureOut">
              <a:rPr lang="es-ES" smtClean="0"/>
              <a:t>12/04/2013</a:t>
            </a:fld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77F3-117D-44AE-817A-A57F0DFD1169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CAB-8CC2-4FF2-BD80-C294C8960D1A}" type="datetimeFigureOut">
              <a:rPr lang="es-ES" smtClean="0"/>
              <a:t>12/04/2013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77F3-117D-44AE-817A-A57F0DFD1169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6B37CAB-8CC2-4FF2-BD80-C294C8960D1A}" type="datetimeFigureOut">
              <a:rPr lang="es-ES" smtClean="0"/>
              <a:t>12/04/2013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BAF77F3-117D-44AE-817A-A57F0DFD1169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45148" y="1423662"/>
            <a:ext cx="458596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Catálogo </a:t>
            </a:r>
            <a:r>
              <a:rPr lang="es-E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productos</a:t>
            </a:r>
          </a:p>
          <a:p>
            <a:pPr algn="ctr"/>
            <a:r>
              <a:rPr lang="es-E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Coopinza S.Coop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es-E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580112" y="692696"/>
            <a:ext cx="1568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4000" b="1" dirty="0">
                <a:ln w="11430"/>
                <a:gradFill>
                  <a:gsLst>
                    <a:gs pos="0">
                      <a:srgbClr val="FEA022">
                        <a:tint val="90000"/>
                        <a:satMod val="120000"/>
                      </a:srgbClr>
                    </a:gs>
                    <a:gs pos="25000">
                      <a:srgbClr val="FEA022">
                        <a:tint val="93000"/>
                        <a:satMod val="120000"/>
                      </a:srgbClr>
                    </a:gs>
                    <a:gs pos="50000">
                      <a:srgbClr val="FEA022">
                        <a:shade val="89000"/>
                        <a:satMod val="110000"/>
                      </a:srgbClr>
                    </a:gs>
                    <a:gs pos="75000">
                      <a:srgbClr val="FEA022">
                        <a:tint val="93000"/>
                        <a:satMod val="120000"/>
                      </a:srgbClr>
                    </a:gs>
                    <a:gs pos="100000">
                      <a:srgbClr val="FEA022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12/13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14" y="1896800"/>
            <a:ext cx="3610194" cy="42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0615" y="476672"/>
            <a:ext cx="7975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Broches artesanos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0232" y="4149080"/>
            <a:ext cx="16369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Ref:008</a:t>
            </a:r>
            <a:endParaRPr lang="es-E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67944" y="486916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Bradley Hand ITC" pitchFamily="66" charset="0"/>
              </a:rPr>
              <a:t>Preciosos broches realizados a mano. Disponemos de varios modelos de diferentes colores y formas.</a:t>
            </a:r>
            <a:endParaRPr lang="es-ES" sz="2400" b="1" dirty="0">
              <a:latin typeface="Bradley Hand ITC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51720" y="4869160"/>
            <a:ext cx="13324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3€</a:t>
            </a:r>
            <a:endParaRPr lang="es-ES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05" y="1781527"/>
            <a:ext cx="4394427" cy="2952328"/>
          </a:xfrm>
        </p:spPr>
      </p:pic>
    </p:spTree>
    <p:extLst>
      <p:ext uri="{BB962C8B-B14F-4D97-AF65-F5344CB8AC3E}">
        <p14:creationId xmlns:p14="http://schemas.microsoft.com/office/powerpoint/2010/main" val="706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764704"/>
            <a:ext cx="6421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Flores naturales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56176" y="3732921"/>
            <a:ext cx="2045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Ref:009</a:t>
            </a:r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51920" y="4664302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itchFamily="66" charset="0"/>
              </a:rPr>
              <a:t>Rosas para llenar de color y alegría a una persona querida.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865900" y="4656251"/>
            <a:ext cx="14478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8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1€</a:t>
            </a:r>
            <a:endParaRPr lang="es-ES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35" y="1688034"/>
            <a:ext cx="3362687" cy="2811427"/>
          </a:xfrm>
        </p:spPr>
      </p:pic>
    </p:spTree>
    <p:extLst>
      <p:ext uri="{BB962C8B-B14F-4D97-AF65-F5344CB8AC3E}">
        <p14:creationId xmlns:p14="http://schemas.microsoft.com/office/powerpoint/2010/main" val="25121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48965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s-ES" sz="2000" dirty="0" smtClean="0"/>
              <a:t>Crema de cabrales intensa 180 grs…..Diapositiva 13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 smtClean="0"/>
              <a:t>Crema de cabrales suave 180 grs…….Diapositiva 14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 smtClean="0"/>
              <a:t>Estuche de fabada(2 raciones)………..Diapositiva 15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 smtClean="0"/>
              <a:t>Dulce de manzana ”La Collotense”…..Diapositiva 16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 smtClean="0"/>
              <a:t>Mielera de avellana y nuez(55grs)……  Diapositiva 17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 smtClean="0"/>
              <a:t>Tocinillo de cielo(4 unidades de 60 grs).Diapositiva 18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 smtClean="0"/>
              <a:t>Conservas:</a:t>
            </a:r>
          </a:p>
          <a:p>
            <a:pPr marL="68580" indent="0">
              <a:buNone/>
            </a:pPr>
            <a:r>
              <a:rPr lang="es-ES" sz="2000" dirty="0" smtClean="0"/>
              <a:t>Fabada asturiana la noreñense……………Diapositiva 19</a:t>
            </a:r>
          </a:p>
          <a:p>
            <a:pPr marL="68580" indent="0">
              <a:buNone/>
            </a:pPr>
            <a:r>
              <a:rPr lang="es-ES" sz="2000" dirty="0" smtClean="0"/>
              <a:t>Paté de ciervo (100 grs)………………………Diapositiva 20</a:t>
            </a:r>
          </a:p>
          <a:p>
            <a:pPr marL="68580" indent="0">
              <a:buNone/>
            </a:pPr>
            <a:r>
              <a:rPr lang="es-ES" sz="2000" dirty="0" smtClean="0"/>
              <a:t>Paté de jabalí (100 grs)……………………….Diapositiva 21</a:t>
            </a:r>
          </a:p>
          <a:p>
            <a:pPr marL="68580" indent="0">
              <a:buNone/>
            </a:pPr>
            <a:r>
              <a:rPr lang="es-ES" sz="2000" dirty="0" smtClean="0"/>
              <a:t>Paté de cabracho (100  grs)………………..Diapositiva 22</a:t>
            </a:r>
          </a:p>
          <a:p>
            <a:pPr marL="68580" indent="0">
              <a:buNone/>
            </a:pPr>
            <a:r>
              <a:rPr lang="es-ES" sz="2000" dirty="0" smtClean="0"/>
              <a:t>Paté de cabrales (100 grs)…………………..Diapositiva 23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 smtClean="0"/>
              <a:t>Estuche de 2 botellas de sidra + vaso decorado…Diapositiva 24</a:t>
            </a:r>
          </a:p>
          <a:p>
            <a:pPr marL="68580" indent="0">
              <a:buNone/>
            </a:pPr>
            <a:endParaRPr lang="es-ES" sz="2000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52125" y="692696"/>
            <a:ext cx="8624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Productos asturianos</a:t>
            </a:r>
          </a:p>
        </p:txBody>
      </p:sp>
    </p:spTree>
    <p:extLst>
      <p:ext uri="{BB962C8B-B14F-4D97-AF65-F5344CB8AC3E}">
        <p14:creationId xmlns:p14="http://schemas.microsoft.com/office/powerpoint/2010/main" val="41270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332656"/>
            <a:ext cx="74478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Crema de cabrales 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intensa 180 grs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5373216"/>
            <a:ext cx="478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Precio: 3,84€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56176" y="5480938"/>
            <a:ext cx="24237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 010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86982"/>
            <a:ext cx="4392488" cy="3024336"/>
          </a:xfrm>
        </p:spPr>
      </p:pic>
    </p:spTree>
    <p:extLst>
      <p:ext uri="{BB962C8B-B14F-4D97-AF65-F5344CB8AC3E}">
        <p14:creationId xmlns:p14="http://schemas.microsoft.com/office/powerpoint/2010/main" val="27986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4448641" cy="3024336"/>
          </a:xfrm>
        </p:spPr>
      </p:pic>
      <p:sp>
        <p:nvSpPr>
          <p:cNvPr id="4" name="3 Rectángulo"/>
          <p:cNvSpPr/>
          <p:nvPr/>
        </p:nvSpPr>
        <p:spPr>
          <a:xfrm>
            <a:off x="827584" y="476672"/>
            <a:ext cx="72539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Crema de cabrales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suave </a:t>
            </a:r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180 grs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5445224"/>
            <a:ext cx="478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Precio: 3,84€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012160" y="5445224"/>
            <a:ext cx="25346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 011</a:t>
            </a:r>
            <a:endParaRPr lang="es-E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0" y="2086982"/>
            <a:ext cx="4252167" cy="2998202"/>
          </a:xfrm>
        </p:spPr>
      </p:pic>
      <p:sp>
        <p:nvSpPr>
          <p:cNvPr id="4" name="3 Rectángulo"/>
          <p:cNvSpPr/>
          <p:nvPr/>
        </p:nvSpPr>
        <p:spPr>
          <a:xfrm>
            <a:off x="978842" y="332656"/>
            <a:ext cx="71962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Estuche de fabada 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(2 raciones)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32912" y="5085184"/>
            <a:ext cx="478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Precio: 6,49€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994638" y="5239073"/>
            <a:ext cx="2180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Ref:012</a:t>
            </a:r>
            <a:endParaRPr lang="es-E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0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92" y="1974324"/>
            <a:ext cx="4504513" cy="2966844"/>
          </a:xfrm>
        </p:spPr>
      </p:pic>
      <p:sp>
        <p:nvSpPr>
          <p:cNvPr id="4" name="3 Rectángulo"/>
          <p:cNvSpPr/>
          <p:nvPr/>
        </p:nvSpPr>
        <p:spPr>
          <a:xfrm>
            <a:off x="407440" y="404664"/>
            <a:ext cx="82734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Dulce de manzana</a:t>
            </a:r>
          </a:p>
          <a:p>
            <a:pPr algn="ctr"/>
            <a:r>
              <a:rPr lang="es-E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“la collotense”(400 grs)</a:t>
            </a:r>
            <a:endParaRPr lang="es-E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3568" y="5157192"/>
            <a:ext cx="478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PRECIO: 2,48€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9059" y="5234136"/>
            <a:ext cx="2180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REF:013</a:t>
            </a:r>
            <a:endParaRPr lang="es-E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9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74" y="1916832"/>
            <a:ext cx="6768752" cy="2808312"/>
          </a:xfrm>
        </p:spPr>
      </p:pic>
      <p:sp>
        <p:nvSpPr>
          <p:cNvPr id="4" name="3 Rectángulo"/>
          <p:cNvSpPr/>
          <p:nvPr/>
        </p:nvSpPr>
        <p:spPr>
          <a:xfrm>
            <a:off x="638613" y="332656"/>
            <a:ext cx="78758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MIELERA DE AVELLANA 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 NUEZ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56231" y="5578589"/>
            <a:ext cx="4440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PRECIO: 2,56 €</a:t>
            </a:r>
            <a:endParaRPr lang="es-E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19326" y="4725144"/>
            <a:ext cx="71144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 014              REF:015</a:t>
            </a:r>
            <a:endParaRPr lang="es-E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14" y="2092350"/>
            <a:ext cx="4388850" cy="3414562"/>
          </a:xfrm>
        </p:spPr>
      </p:pic>
      <p:sp>
        <p:nvSpPr>
          <p:cNvPr id="5" name="4 Rectángulo"/>
          <p:cNvSpPr/>
          <p:nvPr/>
        </p:nvSpPr>
        <p:spPr>
          <a:xfrm>
            <a:off x="944568" y="360512"/>
            <a:ext cx="69028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Tocinillo de cielo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(4 rac de 60 grs)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5373216"/>
            <a:ext cx="478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Precio: 2,95€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300192" y="5450160"/>
            <a:ext cx="2180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Ref:016</a:t>
            </a:r>
            <a:endParaRPr lang="es-E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26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13134"/>
            <a:ext cx="4235112" cy="3072834"/>
          </a:xfrm>
        </p:spPr>
      </p:pic>
      <p:sp>
        <p:nvSpPr>
          <p:cNvPr id="4" name="3 Rectángulo"/>
          <p:cNvSpPr/>
          <p:nvPr/>
        </p:nvSpPr>
        <p:spPr>
          <a:xfrm>
            <a:off x="899592" y="458808"/>
            <a:ext cx="70727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FABADA ASTURIANA </a:t>
            </a:r>
          </a:p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``</a:t>
            </a:r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NOREÑENSE´</a:t>
            </a:r>
          </a:p>
        </p:txBody>
      </p:sp>
      <p:sp>
        <p:nvSpPr>
          <p:cNvPr id="6" name="5 Rectángulo"/>
          <p:cNvSpPr/>
          <p:nvPr/>
        </p:nvSpPr>
        <p:spPr>
          <a:xfrm>
            <a:off x="-1116632" y="4929336"/>
            <a:ext cx="7947325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440 grs</a:t>
            </a:r>
            <a:r>
              <a:rPr lang="es-E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---1,65€    </a:t>
            </a:r>
          </a:p>
          <a:p>
            <a:pPr algn="ctr"/>
            <a:r>
              <a:rPr lang="es-E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765 grs----2,97€</a:t>
            </a:r>
          </a:p>
          <a:p>
            <a:pPr algn="ctr"/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084168" y="5373216"/>
            <a:ext cx="2180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Ref:017</a:t>
            </a:r>
            <a:endParaRPr lang="es-E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0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En este catálogo os presentamos los productos que vendemos en Coopinza. S.Coop. Se mostrará una breve descripción de cada artículo que estará a la venta y sus determinados precios.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043608" y="1498105"/>
            <a:ext cx="5463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Introducción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0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20" y="2124710"/>
            <a:ext cx="4927793" cy="3096344"/>
          </a:xfrm>
        </p:spPr>
      </p:pic>
      <p:sp>
        <p:nvSpPr>
          <p:cNvPr id="4" name="3 Rectángulo"/>
          <p:cNvSpPr/>
          <p:nvPr/>
        </p:nvSpPr>
        <p:spPr>
          <a:xfrm>
            <a:off x="1763589" y="404664"/>
            <a:ext cx="55322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Paté de ciervo</a:t>
            </a:r>
          </a:p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100 grs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30602" y="5301208"/>
            <a:ext cx="4785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Precio: 2,15€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05670" y="5342463"/>
            <a:ext cx="2180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Ref:018</a:t>
            </a:r>
            <a:endParaRPr lang="es-E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5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44" y="2132856"/>
            <a:ext cx="4848602" cy="2721473"/>
          </a:xfrm>
        </p:spPr>
      </p:pic>
      <p:sp>
        <p:nvSpPr>
          <p:cNvPr id="4" name="3 Rectángulo"/>
          <p:cNvSpPr/>
          <p:nvPr/>
        </p:nvSpPr>
        <p:spPr>
          <a:xfrm>
            <a:off x="1884007" y="511384"/>
            <a:ext cx="54216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Paté de jabalí 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(100 grs)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58594" y="5301208"/>
            <a:ext cx="4785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Precio: 2,15€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15480" y="5378152"/>
            <a:ext cx="2180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Ref:019</a:t>
            </a:r>
            <a:endParaRPr lang="es-E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5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08" y="2230998"/>
            <a:ext cx="4077792" cy="2926194"/>
          </a:xfrm>
        </p:spPr>
      </p:pic>
      <p:sp>
        <p:nvSpPr>
          <p:cNvPr id="4" name="3 Rectángulo"/>
          <p:cNvSpPr/>
          <p:nvPr/>
        </p:nvSpPr>
        <p:spPr>
          <a:xfrm>
            <a:off x="1105350" y="476672"/>
            <a:ext cx="69333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Paté de Cabracho</a:t>
            </a:r>
          </a:p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(100 grs)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5301208"/>
            <a:ext cx="4979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Precio: 2,34 €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56176" y="5327223"/>
            <a:ext cx="2180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Ref:020</a:t>
            </a:r>
            <a:endParaRPr lang="es-E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3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31" y="2227942"/>
            <a:ext cx="3837859" cy="2834855"/>
          </a:xfrm>
        </p:spPr>
      </p:pic>
      <p:sp>
        <p:nvSpPr>
          <p:cNvPr id="4" name="3 Rectángulo"/>
          <p:cNvSpPr/>
          <p:nvPr/>
        </p:nvSpPr>
        <p:spPr>
          <a:xfrm>
            <a:off x="1331639" y="476672"/>
            <a:ext cx="63658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Paté de cabrales</a:t>
            </a:r>
          </a:p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(100 grs)</a:t>
            </a:r>
            <a:endParaRPr lang="es-E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5301208"/>
            <a:ext cx="478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Precio: 2,34€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28184" y="5301208"/>
            <a:ext cx="2180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Ref:021</a:t>
            </a:r>
            <a:endParaRPr lang="es-E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8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2816"/>
            <a:ext cx="3672408" cy="4131459"/>
          </a:xfrm>
        </p:spPr>
      </p:pic>
      <p:sp>
        <p:nvSpPr>
          <p:cNvPr id="4" name="3 Rectángulo"/>
          <p:cNvSpPr/>
          <p:nvPr/>
        </p:nvSpPr>
        <p:spPr>
          <a:xfrm>
            <a:off x="484987" y="404664"/>
            <a:ext cx="81740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Estuche de 2 botellas </a:t>
            </a:r>
            <a:r>
              <a:rPr lang="es-E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 </a:t>
            </a:r>
          </a:p>
          <a:p>
            <a:pPr algn="ctr"/>
            <a:r>
              <a:rPr lang="es-E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Sidra y </a:t>
            </a:r>
            <a:r>
              <a:rPr lang="es-E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Vaso decorado</a:t>
            </a:r>
            <a:endParaRPr lang="es-E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478616" y="5301208"/>
            <a:ext cx="2180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Ref:022</a:t>
            </a:r>
            <a:endParaRPr lang="es-E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4899" y="5608984"/>
            <a:ext cx="478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Precio: 5,45€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0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0945" y="1124744"/>
            <a:ext cx="822212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Nota: Gastos de envió a</a:t>
            </a:r>
          </a:p>
          <a:p>
            <a:pPr algn="ctr"/>
            <a:r>
              <a:rPr lang="es-E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Cuenta del</a:t>
            </a:r>
          </a:p>
          <a:p>
            <a:pPr algn="ctr"/>
            <a:r>
              <a:rPr lang="es-E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comprador</a:t>
            </a:r>
            <a:endParaRPr lang="es-E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98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8148" y="2276872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Pulseras con tuercas……….Diapositiva 4</a:t>
            </a:r>
          </a:p>
          <a:p>
            <a:r>
              <a:rPr lang="es-ES" dirty="0" smtClean="0"/>
              <a:t>Pulseras de bigotes.………..Diapositiva 5</a:t>
            </a:r>
          </a:p>
          <a:p>
            <a:r>
              <a:rPr lang="es-ES" dirty="0" smtClean="0"/>
              <a:t>Pulseras con cruces………...Diapositiva 6</a:t>
            </a:r>
          </a:p>
          <a:p>
            <a:r>
              <a:rPr lang="es-ES" dirty="0" smtClean="0"/>
              <a:t>Pulseras de bolas..…………..Diapositiva 7</a:t>
            </a:r>
          </a:p>
          <a:p>
            <a:r>
              <a:rPr lang="es-ES" dirty="0" smtClean="0"/>
              <a:t>Llaveros con tela……………Diapositiva 8</a:t>
            </a:r>
          </a:p>
          <a:p>
            <a:r>
              <a:rPr lang="es-ES" dirty="0" smtClean="0">
                <a:solidFill>
                  <a:srgbClr val="3E3D2D"/>
                </a:solidFill>
              </a:rPr>
              <a:t>Cordones </a:t>
            </a:r>
            <a:r>
              <a:rPr lang="es-ES" dirty="0">
                <a:solidFill>
                  <a:srgbClr val="3E3D2D"/>
                </a:solidFill>
              </a:rPr>
              <a:t>de </a:t>
            </a:r>
            <a:r>
              <a:rPr lang="es-ES" dirty="0" smtClean="0">
                <a:solidFill>
                  <a:srgbClr val="3E3D2D"/>
                </a:solidFill>
              </a:rPr>
              <a:t>colores……….</a:t>
            </a:r>
            <a:r>
              <a:rPr lang="es-ES" dirty="0" smtClean="0"/>
              <a:t>Diapositiva 9</a:t>
            </a:r>
          </a:p>
          <a:p>
            <a:r>
              <a:rPr lang="es-ES" dirty="0" smtClean="0">
                <a:solidFill>
                  <a:srgbClr val="3E3D2D"/>
                </a:solidFill>
              </a:rPr>
              <a:t>Broches artesanos…………..</a:t>
            </a:r>
            <a:r>
              <a:rPr lang="es-ES" dirty="0" smtClean="0"/>
              <a:t>Diapositiva 10</a:t>
            </a:r>
          </a:p>
          <a:p>
            <a:r>
              <a:rPr lang="es-ES" dirty="0"/>
              <a:t>Flores naturales</a:t>
            </a:r>
            <a:r>
              <a:rPr lang="es-ES" dirty="0" smtClean="0"/>
              <a:t>……………....Diapositiva 11</a:t>
            </a:r>
          </a:p>
          <a:p>
            <a:r>
              <a:rPr lang="es-ES" dirty="0" smtClean="0"/>
              <a:t>Productos asturianos………..Diapositiva 12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56434" y="836712"/>
            <a:ext cx="3230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Índice</a:t>
            </a:r>
            <a:endParaRPr lang="es-E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5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928697" y="4725144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radley Hand ITC" pitchFamily="66" charset="0"/>
              </a:rPr>
              <a:t>Estas pulseras están realizadas con cordón morado en el que se entrelazan 30 tuercas. También disponemos de otras pulseras en cordón morado más claro.</a:t>
            </a:r>
            <a:endParaRPr lang="es-ES" sz="2400" b="1" dirty="0">
              <a:latin typeface="Bradley Hand ITC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40910" y="548680"/>
            <a:ext cx="8252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Pulseras con tuercas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660232" y="3933056"/>
            <a:ext cx="19479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 001</a:t>
            </a:r>
            <a:endParaRPr lang="es-E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99592" y="4744253"/>
            <a:ext cx="18436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2€</a:t>
            </a:r>
            <a:endParaRPr lang="es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Profesor\Mis documentos\CATALOGO\Imag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28387"/>
            <a:ext cx="3672408" cy="27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732239" y="4256221"/>
            <a:ext cx="19479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 002</a:t>
            </a:r>
            <a:endParaRPr lang="es-E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476672"/>
            <a:ext cx="7322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Pulseras </a:t>
            </a:r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 bigotes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492803" y="4902552"/>
            <a:ext cx="3661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Bradley Hand ITC"/>
              </a:rPr>
              <a:t>Pulseras realizadas con abalorios y bigotes decorativos. Poseemos de varios colores. </a:t>
            </a:r>
            <a:endParaRPr lang="es-ES" sz="2400" b="1" dirty="0">
              <a:latin typeface="Bradley Hand ITC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79712" y="5025662"/>
            <a:ext cx="13324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3€</a:t>
            </a:r>
            <a:endParaRPr lang="es-ES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79" y="1727224"/>
            <a:ext cx="3816133" cy="2852162"/>
          </a:xfrm>
        </p:spPr>
      </p:pic>
    </p:spTree>
    <p:extLst>
      <p:ext uri="{BB962C8B-B14F-4D97-AF65-F5344CB8AC3E}">
        <p14:creationId xmlns:p14="http://schemas.microsoft.com/office/powerpoint/2010/main" val="29307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7160" y="548680"/>
            <a:ext cx="798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Pulseras con cruces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570233" y="3573016"/>
            <a:ext cx="19479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 003</a:t>
            </a:r>
            <a:endParaRPr lang="es-E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68225" y="4509120"/>
            <a:ext cx="6263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radley Hand ITC" pitchFamily="66" charset="0"/>
              </a:rPr>
              <a:t>Pulseras hechas con cordones encerados de alta calidad, disponibles en colores negro, azul y morado; en estas pulseras hay cruces doradas y plateadas de 1,5 centímetros aproximadamente.</a:t>
            </a:r>
            <a:endParaRPr lang="es-ES" sz="2400" b="1" dirty="0">
              <a:latin typeface="Bradley Hand ITC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4725144"/>
            <a:ext cx="23198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2,50€</a:t>
            </a:r>
            <a:endParaRPr lang="es-E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30397"/>
            <a:ext cx="4265982" cy="2388950"/>
          </a:xfrm>
        </p:spPr>
      </p:pic>
    </p:spTree>
    <p:extLst>
      <p:ext uri="{BB962C8B-B14F-4D97-AF65-F5344CB8AC3E}">
        <p14:creationId xmlns:p14="http://schemas.microsoft.com/office/powerpoint/2010/main" val="24778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1100" y="548680"/>
            <a:ext cx="6713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Pulseras de bolas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0232" y="3933056"/>
            <a:ext cx="19479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 004</a:t>
            </a:r>
            <a:endParaRPr lang="es-E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31640" y="4944575"/>
            <a:ext cx="25138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1,50€</a:t>
            </a:r>
            <a:endParaRPr lang="es-E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39953" y="4759910"/>
            <a:ext cx="4468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Bradley Hand ITC"/>
              </a:rPr>
              <a:t>Pulseras realizadas con bolas y rematadas con una cruz. Disponemos de varios modelos y colores</a:t>
            </a:r>
            <a:endParaRPr lang="es-ES" sz="2400" b="1" dirty="0">
              <a:latin typeface="Bradley Hand ITC"/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81" y="1445722"/>
            <a:ext cx="4283132" cy="3212349"/>
          </a:xfrm>
        </p:spPr>
      </p:pic>
    </p:spTree>
    <p:extLst>
      <p:ext uri="{BB962C8B-B14F-4D97-AF65-F5344CB8AC3E}">
        <p14:creationId xmlns:p14="http://schemas.microsoft.com/office/powerpoint/2010/main" val="5070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53536" y="620688"/>
            <a:ext cx="698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Llaveros con tela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954296" y="4769763"/>
            <a:ext cx="1752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 005</a:t>
            </a:r>
            <a:endParaRPr lang="es-E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87824" y="4769763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radley Hand ITC" pitchFamily="66" charset="0"/>
              </a:rPr>
              <a:t>Llaveros con telas que imitan la piel de leopardo, cosidos a mano. (incluyen anilla y cierre).</a:t>
            </a:r>
            <a:endParaRPr lang="es-ES" sz="2400" b="1" dirty="0">
              <a:latin typeface="Bradley Hand ITC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53893" y="5000595"/>
            <a:ext cx="23198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2,50€</a:t>
            </a:r>
            <a:endParaRPr lang="es-E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7" y="1901483"/>
            <a:ext cx="3600400" cy="2861032"/>
          </a:xfr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86" y="1900456"/>
            <a:ext cx="3626641" cy="286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84801" y="476672"/>
            <a:ext cx="8374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Cordones de colores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732240" y="4077072"/>
            <a:ext cx="1752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Ref: 006</a:t>
            </a:r>
            <a:endParaRPr lang="es-E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635896" y="4741126"/>
            <a:ext cx="4584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Bradley Hand ITC" pitchFamily="66" charset="0"/>
              </a:rPr>
              <a:t>C</a:t>
            </a:r>
            <a:r>
              <a:rPr lang="es-ES" sz="2400" b="1" dirty="0" smtClean="0">
                <a:latin typeface="Bradley Hand ITC" pitchFamily="66" charset="0"/>
              </a:rPr>
              <a:t>ordones de colores que pueden ser utilizados como pulseras, cinturones y otras utilidades.</a:t>
            </a:r>
          </a:p>
          <a:p>
            <a:endParaRPr lang="es-ES" sz="2400" b="1" dirty="0">
              <a:latin typeface="Bradley Hand ITC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22066" y="4751901"/>
            <a:ext cx="25138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0,50€</a:t>
            </a:r>
            <a:endParaRPr lang="es-E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29" y="1492612"/>
            <a:ext cx="3951849" cy="2961039"/>
          </a:xfrm>
        </p:spPr>
      </p:pic>
    </p:spTree>
    <p:extLst>
      <p:ext uri="{BB962C8B-B14F-4D97-AF65-F5344CB8AC3E}">
        <p14:creationId xmlns:p14="http://schemas.microsoft.com/office/powerpoint/2010/main" val="35416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578</Words>
  <Application>Microsoft Office PowerPoint</Application>
  <PresentationFormat>Presentación en pantalla (4:3)</PresentationFormat>
  <Paragraphs>114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Coopinza S.Coop.</dc:title>
  <dc:creator>Invitado</dc:creator>
  <cp:lastModifiedBy>Coami</cp:lastModifiedBy>
  <cp:revision>47</cp:revision>
  <dcterms:created xsi:type="dcterms:W3CDTF">2013-01-25T08:49:16Z</dcterms:created>
  <dcterms:modified xsi:type="dcterms:W3CDTF">2013-04-12T08:05:50Z</dcterms:modified>
</cp:coreProperties>
</file>