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5" r:id="rId2"/>
    <p:sldId id="266" r:id="rId3"/>
    <p:sldId id="267" r:id="rId4"/>
    <p:sldId id="274" r:id="rId5"/>
    <p:sldId id="268" r:id="rId6"/>
    <p:sldId id="27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44" autoAdjust="0"/>
    <p:restoredTop sz="86391" autoAdjust="0"/>
  </p:normalViewPr>
  <p:slideViewPr>
    <p:cSldViewPr>
      <p:cViewPr>
        <p:scale>
          <a:sx n="60" d="100"/>
          <a:sy n="60" d="100"/>
        </p:scale>
        <p:origin x="-91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7E03F4-83D5-469A-A461-EB448A737650}" type="datetimeFigureOut">
              <a:rPr lang="es-ES" smtClean="0"/>
              <a:pPr/>
              <a:t>19/03/2013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291557-31AE-4074-90C7-EBD587A1E39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ANA SANCHEZ\Pictures\Untitl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298551">
            <a:off x="888869" y="140313"/>
            <a:ext cx="2860187" cy="31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 rot="20764601">
            <a:off x="521001" y="2779094"/>
            <a:ext cx="7478833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8000" b="1" dirty="0">
                <a:ln/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Catálogo de productos</a:t>
            </a:r>
            <a:endParaRPr lang="es-ES" sz="8000" b="1" dirty="0">
              <a:ln/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 rot="21012523">
            <a:off x="4038526" y="817310"/>
            <a:ext cx="4932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lthazar" pitchFamily="2" charset="0"/>
              </a:rPr>
              <a:t>Amigas de la naturaleza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lthazar" pitchFamily="2" charset="0"/>
            </a:endParaRPr>
          </a:p>
        </p:txBody>
      </p:sp>
      <p:pic>
        <p:nvPicPr>
          <p:cNvPr id="7" name="6 Imagen" descr="Recicla Paper.jpg"/>
          <p:cNvPicPr>
            <a:picLocks noChangeAspect="1"/>
          </p:cNvPicPr>
          <p:nvPr/>
        </p:nvPicPr>
        <p:blipFill>
          <a:blip r:embed="rId3" cstate="print"/>
          <a:srcRect b="24818"/>
          <a:stretch>
            <a:fillRect/>
          </a:stretch>
        </p:blipFill>
        <p:spPr>
          <a:xfrm>
            <a:off x="6660232" y="4509120"/>
            <a:ext cx="2376264" cy="163452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LVANA SANCHEZ\Pictures\Untitl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298551">
            <a:off x="133291" y="547756"/>
            <a:ext cx="2860187" cy="31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1 Título"/>
          <p:cNvSpPr>
            <a:spLocks noGrp="1"/>
          </p:cNvSpPr>
          <p:nvPr>
            <p:ph type="title"/>
          </p:nvPr>
        </p:nvSpPr>
        <p:spPr>
          <a:xfrm>
            <a:off x="1928794" y="285728"/>
            <a:ext cx="74980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C" sz="8000" dirty="0" smtClean="0">
                <a:latin typeface="Aharoni" pitchFamily="2" charset="-79"/>
                <a:cs typeface="Aharoni" pitchFamily="2" charset="-79"/>
              </a:rPr>
              <a:t>Pequeños cisnes</a:t>
            </a:r>
          </a:p>
        </p:txBody>
      </p:sp>
      <p:sp>
        <p:nvSpPr>
          <p:cNvPr id="6149" name="2 Marcador de contenido"/>
          <p:cNvSpPr>
            <a:spLocks noGrp="1"/>
          </p:cNvSpPr>
          <p:nvPr>
            <p:ph type="subTitle" idx="4294967295"/>
          </p:nvPr>
        </p:nvSpPr>
        <p:spPr>
          <a:xfrm>
            <a:off x="2500298" y="1571612"/>
            <a:ext cx="5688632" cy="273169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s-EC" dirty="0" smtClean="0"/>
              <a:t>Pintados con temperas y goma.</a:t>
            </a:r>
          </a:p>
          <a:p>
            <a:pPr eaLnBrk="1" hangingPunct="1">
              <a:defRPr/>
            </a:pPr>
            <a:r>
              <a:rPr lang="es-EC" dirty="0" smtClean="0"/>
              <a:t>Variados colores.</a:t>
            </a:r>
          </a:p>
          <a:p>
            <a:pPr eaLnBrk="1" hangingPunct="1">
              <a:defRPr/>
            </a:pPr>
            <a:r>
              <a:rPr lang="es-EC" dirty="0" smtClean="0"/>
              <a:t>Adornados con escarcha</a:t>
            </a:r>
          </a:p>
          <a:p>
            <a:pPr eaLnBrk="1" hangingPunct="1">
              <a:defRPr/>
            </a:pPr>
            <a:r>
              <a:rPr lang="es-EC" dirty="0" smtClean="0"/>
              <a:t>Distintos  diseños.</a:t>
            </a:r>
          </a:p>
          <a:p>
            <a:pPr marL="180000" indent="-144000" eaLnBrk="1" hangingPunct="1">
              <a:spcBef>
                <a:spcPts val="300"/>
              </a:spcBef>
              <a:defRPr/>
            </a:pPr>
            <a:r>
              <a:rPr lang="es-EC" dirty="0" smtClean="0"/>
              <a:t>Tamaño: </a:t>
            </a:r>
          </a:p>
          <a:p>
            <a:pPr marL="180000" indent="-144000" eaLnBrk="1" hangingPunct="1">
              <a:spcBef>
                <a:spcPts val="100"/>
              </a:spcBef>
              <a:buFont typeface="Wingdings 2" pitchFamily="18" charset="2"/>
              <a:buNone/>
              <a:defRPr/>
            </a:pPr>
            <a:r>
              <a:rPr lang="es-EC" sz="2000" dirty="0" smtClean="0"/>
              <a:t>       5,5 x 4.5 cm </a:t>
            </a:r>
            <a:r>
              <a:rPr lang="es-EC" dirty="0" smtClean="0"/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s-EC" dirty="0" smtClean="0"/>
          </a:p>
        </p:txBody>
      </p:sp>
      <p:sp>
        <p:nvSpPr>
          <p:cNvPr id="6153" name="9 CuadroTexto"/>
          <p:cNvSpPr txBox="1">
            <a:spLocks noChangeArrowheads="1"/>
          </p:cNvSpPr>
          <p:nvPr/>
        </p:nvSpPr>
        <p:spPr bwMode="auto">
          <a:xfrm rot="-1373475">
            <a:off x="1234381" y="4214472"/>
            <a:ext cx="2409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6600" b="1" dirty="0" smtClean="0">
                <a:latin typeface="Constantia" pitchFamily="18" charset="0"/>
              </a:rPr>
              <a:t>$3.50</a:t>
            </a:r>
            <a:endParaRPr lang="es-EC" sz="6600" b="1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716235">
            <a:off x="6972310" y="2201034"/>
            <a:ext cx="1872208" cy="22649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928040">
            <a:off x="5314461" y="4533053"/>
            <a:ext cx="2025000" cy="209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uiExpand="1" build="p"/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ILVANA SANCHEZ\Pictures\Untitl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298551">
            <a:off x="133293" y="119151"/>
            <a:ext cx="2860187" cy="31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 rot="20815550">
            <a:off x="3062116" y="217274"/>
            <a:ext cx="5210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6000" dirty="0" smtClean="0">
                <a:latin typeface="Aharoni" pitchFamily="2" charset="-79"/>
                <a:cs typeface="Aharoni" pitchFamily="2" charset="-79"/>
              </a:rPr>
              <a:t>Foreros </a:t>
            </a:r>
            <a:r>
              <a:rPr lang="es-EC" sz="6000" dirty="0" smtClean="0"/>
              <a:t> 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2786050" y="2928934"/>
            <a:ext cx="3686175" cy="3681412"/>
          </a:xfrm>
        </p:spPr>
        <p:txBody>
          <a:bodyPr>
            <a:normAutofit/>
          </a:bodyPr>
          <a:lstStyle/>
          <a:p>
            <a:pPr eaLnBrk="1" hangingPunct="1"/>
            <a:r>
              <a:rPr lang="es-EC" dirty="0" smtClean="0"/>
              <a:t>Floreros elaborados con revistas recicladas</a:t>
            </a:r>
          </a:p>
          <a:p>
            <a:pPr eaLnBrk="1" hangingPunct="1"/>
            <a:r>
              <a:rPr lang="es-EC" dirty="0" smtClean="0"/>
              <a:t>Diversos colores y tamaños.</a:t>
            </a:r>
          </a:p>
          <a:p>
            <a:pPr eaLnBrk="1" hangingPunct="1"/>
            <a:r>
              <a:rPr lang="es-EC" dirty="0" smtClean="0"/>
              <a:t>Tamaño máx.: 15cm </a:t>
            </a:r>
          </a:p>
          <a:p>
            <a:pPr eaLnBrk="1" hangingPunct="1"/>
            <a:endParaRPr lang="es-EC" dirty="0" smtClean="0"/>
          </a:p>
          <a:p>
            <a:pPr eaLnBrk="1" hangingPunct="1"/>
            <a:endParaRPr lang="es-EC" dirty="0" smtClean="0"/>
          </a:p>
          <a:p>
            <a:pPr eaLnBrk="1" hangingPunct="1"/>
            <a:endParaRPr lang="es-EC" dirty="0" smtClean="0"/>
          </a:p>
        </p:txBody>
      </p:sp>
      <p:sp>
        <p:nvSpPr>
          <p:cNvPr id="7172" name="6 CuadroTexto"/>
          <p:cNvSpPr txBox="1">
            <a:spLocks noChangeArrowheads="1"/>
          </p:cNvSpPr>
          <p:nvPr/>
        </p:nvSpPr>
        <p:spPr bwMode="auto">
          <a:xfrm rot="-537639">
            <a:off x="4417409" y="1855535"/>
            <a:ext cx="1882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5400" b="1" dirty="0" smtClean="0">
                <a:latin typeface="Constantia" pitchFamily="18" charset="0"/>
              </a:rPr>
              <a:t>$3.50</a:t>
            </a:r>
            <a:endParaRPr lang="es-EC" sz="5400" b="1" dirty="0">
              <a:latin typeface="Constantia" pitchFamily="18" charset="0"/>
            </a:endParaRPr>
          </a:p>
        </p:txBody>
      </p:sp>
      <p:pic>
        <p:nvPicPr>
          <p:cNvPr id="7177" name="Picture 9" descr="F:\DCIM\104SSCAM\S500204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05616">
            <a:off x="6809566" y="643297"/>
            <a:ext cx="2172857" cy="241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F:\DCIM\104SSCAM\S500203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06148" y="3324731"/>
            <a:ext cx="2637852" cy="3533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LVANA SANCHEZ\Pictures\Untitl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298551">
            <a:off x="133293" y="119151"/>
            <a:ext cx="2860187" cy="31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 rot="21307445">
            <a:off x="2347735" y="574489"/>
            <a:ext cx="52101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C" sz="6000" dirty="0" smtClean="0">
                <a:latin typeface="Aharoni" pitchFamily="2" charset="-79"/>
                <a:cs typeface="Aharoni" pitchFamily="2" charset="-79"/>
              </a:rPr>
              <a:t>Patos unidos o enamorados</a:t>
            </a:r>
            <a:r>
              <a:rPr lang="es-EC" sz="6000" dirty="0" smtClean="0"/>
              <a:t> 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357290" y="3176588"/>
            <a:ext cx="3686175" cy="3681412"/>
          </a:xfrm>
        </p:spPr>
        <p:txBody>
          <a:bodyPr>
            <a:normAutofit/>
          </a:bodyPr>
          <a:lstStyle/>
          <a:p>
            <a:pPr eaLnBrk="1" hangingPunct="1"/>
            <a:r>
              <a:rPr lang="es-EC" dirty="0" smtClean="0"/>
              <a:t>Patos elaborados con revistas recicladas</a:t>
            </a:r>
          </a:p>
          <a:p>
            <a:pPr eaLnBrk="1" hangingPunct="1"/>
            <a:r>
              <a:rPr lang="es-EC" dirty="0" smtClean="0"/>
              <a:t>Diversos colores y tamaños.</a:t>
            </a:r>
          </a:p>
          <a:p>
            <a:pPr eaLnBrk="1" hangingPunct="1"/>
            <a:r>
              <a:rPr lang="es-EC" dirty="0" smtClean="0"/>
              <a:t>Tamaño máx.: 15cm </a:t>
            </a:r>
          </a:p>
          <a:p>
            <a:pPr eaLnBrk="1" hangingPunct="1"/>
            <a:endParaRPr lang="es-EC" dirty="0" smtClean="0"/>
          </a:p>
          <a:p>
            <a:pPr eaLnBrk="1" hangingPunct="1"/>
            <a:endParaRPr lang="es-EC" dirty="0" smtClean="0"/>
          </a:p>
          <a:p>
            <a:pPr eaLnBrk="1" hangingPunct="1"/>
            <a:endParaRPr lang="es-EC" dirty="0" smtClean="0"/>
          </a:p>
        </p:txBody>
      </p:sp>
      <p:sp>
        <p:nvSpPr>
          <p:cNvPr id="7172" name="6 CuadroTexto"/>
          <p:cNvSpPr txBox="1">
            <a:spLocks noChangeArrowheads="1"/>
          </p:cNvSpPr>
          <p:nvPr/>
        </p:nvSpPr>
        <p:spPr bwMode="auto">
          <a:xfrm rot="-537639">
            <a:off x="3345839" y="2212725"/>
            <a:ext cx="1882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5400" b="1" dirty="0">
                <a:latin typeface="Constantia" pitchFamily="18" charset="0"/>
              </a:rPr>
              <a:t>$4.00</a:t>
            </a:r>
          </a:p>
        </p:txBody>
      </p:sp>
      <p:pic>
        <p:nvPicPr>
          <p:cNvPr id="7177" name="Picture 9" descr="F:\DCIM\104SSCAM\S500204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05616">
            <a:off x="7216744" y="115163"/>
            <a:ext cx="1772190" cy="229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SILVANA SANCHEZ\Pictures\2008-03-18 damess\damess 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4437" y="4801405"/>
            <a:ext cx="3789563" cy="2056595"/>
          </a:xfrm>
          <a:prstGeom prst="roundRect">
            <a:avLst>
              <a:gd name="adj" fmla="val 46411"/>
            </a:avLst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8" name="Picture 10" descr="F:\DCIM\104SSCAM\S500203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14942" y="2214554"/>
            <a:ext cx="2952328" cy="2444734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LVANA SANCHEZ\Pictures\Untitl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298551">
            <a:off x="133292" y="119151"/>
            <a:ext cx="2860187" cy="31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 rot="20699908">
            <a:off x="2474457" y="480447"/>
            <a:ext cx="3898900" cy="1417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C" sz="6600" dirty="0" smtClean="0">
                <a:latin typeface="Aharoni" pitchFamily="2" charset="-79"/>
                <a:cs typeface="Aharoni" pitchFamily="2" charset="-79"/>
              </a:rPr>
              <a:t>Patos unitarios o solos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500166" y="3286124"/>
            <a:ext cx="3568700" cy="42243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s-EC" dirty="0" smtClean="0"/>
          </a:p>
          <a:p>
            <a:pPr eaLnBrk="1" hangingPunct="1"/>
            <a:r>
              <a:rPr lang="es-EC" dirty="0" smtClean="0"/>
              <a:t>Elaborado con papel de revistas.</a:t>
            </a:r>
          </a:p>
          <a:p>
            <a:pPr eaLnBrk="1" hangingPunct="1"/>
            <a:r>
              <a:rPr lang="es-EC" dirty="0" smtClean="0"/>
              <a:t>Diversos colores.</a:t>
            </a:r>
          </a:p>
          <a:p>
            <a:pPr eaLnBrk="1" hangingPunct="1"/>
            <a:r>
              <a:rPr lang="es-EC" dirty="0" smtClean="0"/>
              <a:t>Diámetro min. De la base 4cm  </a:t>
            </a:r>
          </a:p>
          <a:p>
            <a:pPr eaLnBrk="1" hangingPunct="1"/>
            <a:endParaRPr lang="es-EC" dirty="0" smtClean="0"/>
          </a:p>
        </p:txBody>
      </p:sp>
      <p:pic>
        <p:nvPicPr>
          <p:cNvPr id="8197" name="Picture 5" descr="F:\DCIM\104SSCAM\S500204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1500174"/>
            <a:ext cx="1941184" cy="2426480"/>
          </a:xfrm>
          <a:prstGeom prst="round2DiagRect">
            <a:avLst>
              <a:gd name="adj1" fmla="val 3230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F:\DCIM\104SSCAM\S50020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250648">
            <a:off x="5721679" y="3875525"/>
            <a:ext cx="3300386" cy="257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-1196256">
            <a:off x="6782501" y="2976271"/>
            <a:ext cx="2087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 dirty="0" smtClean="0"/>
              <a:t>$3.50</a:t>
            </a:r>
            <a:endParaRPr lang="es-ES" sz="4400" b="1" dirty="0"/>
          </a:p>
        </p:txBody>
      </p:sp>
      <p:pic>
        <p:nvPicPr>
          <p:cNvPr id="9" name="8 Imagen" descr="Imagen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7908">
            <a:off x="6844237" y="238636"/>
            <a:ext cx="1976128" cy="2470161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  <p:bldP spid="8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LVANA SANCHEZ\Pictures\Untitl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298551">
            <a:off x="133293" y="119152"/>
            <a:ext cx="2860187" cy="31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 rot="20815550">
            <a:off x="2133421" y="574488"/>
            <a:ext cx="5210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sz="6000" dirty="0" smtClean="0">
                <a:latin typeface="Aharoni" pitchFamily="2" charset="-79"/>
                <a:cs typeface="Aharoni" pitchFamily="2" charset="-79"/>
              </a:rPr>
              <a:t>Pavos reales</a:t>
            </a:r>
            <a:r>
              <a:rPr lang="es-EC" sz="6000" dirty="0" smtClean="0"/>
              <a:t> 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357290" y="3176588"/>
            <a:ext cx="3686175" cy="3681412"/>
          </a:xfrm>
        </p:spPr>
        <p:txBody>
          <a:bodyPr>
            <a:normAutofit/>
          </a:bodyPr>
          <a:lstStyle/>
          <a:p>
            <a:pPr eaLnBrk="1" hangingPunct="1"/>
            <a:r>
              <a:rPr lang="es-EC" dirty="0" smtClean="0"/>
              <a:t>Pavos reales elaborados con revistas recicladas</a:t>
            </a:r>
          </a:p>
          <a:p>
            <a:pPr eaLnBrk="1" hangingPunct="1"/>
            <a:r>
              <a:rPr lang="es-EC" dirty="0" smtClean="0"/>
              <a:t>Diversos colores y tamaños.</a:t>
            </a:r>
          </a:p>
          <a:p>
            <a:pPr eaLnBrk="1" hangingPunct="1"/>
            <a:r>
              <a:rPr lang="es-EC" dirty="0" smtClean="0"/>
              <a:t>Tamaño min.: 10cm </a:t>
            </a:r>
          </a:p>
          <a:p>
            <a:pPr eaLnBrk="1" hangingPunct="1"/>
            <a:endParaRPr lang="es-EC" dirty="0" smtClean="0"/>
          </a:p>
          <a:p>
            <a:pPr eaLnBrk="1" hangingPunct="1"/>
            <a:endParaRPr lang="es-EC" dirty="0" smtClean="0"/>
          </a:p>
          <a:p>
            <a:pPr eaLnBrk="1" hangingPunct="1"/>
            <a:endParaRPr lang="es-EC" dirty="0" smtClean="0"/>
          </a:p>
        </p:txBody>
      </p:sp>
      <p:sp>
        <p:nvSpPr>
          <p:cNvPr id="7172" name="6 CuadroTexto"/>
          <p:cNvSpPr txBox="1">
            <a:spLocks noChangeArrowheads="1"/>
          </p:cNvSpPr>
          <p:nvPr/>
        </p:nvSpPr>
        <p:spPr bwMode="auto">
          <a:xfrm rot="-537639">
            <a:off x="5274665" y="1212593"/>
            <a:ext cx="1882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5400" b="1" dirty="0" smtClean="0">
                <a:latin typeface="Constantia" pitchFamily="18" charset="0"/>
              </a:rPr>
              <a:t>$5.00</a:t>
            </a:r>
            <a:endParaRPr lang="es-EC" sz="5400" b="1" dirty="0">
              <a:latin typeface="Constantia" pitchFamily="18" charset="0"/>
            </a:endParaRPr>
          </a:p>
        </p:txBody>
      </p:sp>
      <p:pic>
        <p:nvPicPr>
          <p:cNvPr id="7177" name="Picture 9" descr="F:\DCIM\104SSCAM\S500204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05616">
            <a:off x="7153717" y="121396"/>
            <a:ext cx="1847361" cy="212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SILVANA SANCHEZ\Pictures\2008-03-18 damess\damess 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4437" y="4714884"/>
            <a:ext cx="3789563" cy="193172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8" name="Picture 10" descr="F:\DCIM\104SSCAM\S500203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752" y="2071678"/>
            <a:ext cx="3695732" cy="277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  <p:bldP spid="71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ink">
      <a:dk1>
        <a:srgbClr val="FF0000"/>
      </a:dk1>
      <a:lt1>
        <a:srgbClr val="00B0F0"/>
      </a:lt1>
      <a:dk2>
        <a:srgbClr val="E36363"/>
      </a:dk2>
      <a:lt2>
        <a:srgbClr val="92D05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111</Words>
  <Application>Microsoft Office PowerPoint</Application>
  <PresentationFormat>Presentación en pantalla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Solsticio</vt:lpstr>
      <vt:lpstr>Diapositiva 1</vt:lpstr>
      <vt:lpstr>Pequeños cisnes</vt:lpstr>
      <vt:lpstr>Foreros  </vt:lpstr>
      <vt:lpstr>Patos unidos o enamorados </vt:lpstr>
      <vt:lpstr>Patos unitarios o solos</vt:lpstr>
      <vt:lpstr>Pavos reales </vt:lpstr>
    </vt:vector>
  </TitlesOfParts>
  <Company>SKYSTAR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ANAWANO</dc:creator>
  <cp:lastModifiedBy>ANAWANO</cp:lastModifiedBy>
  <cp:revision>16</cp:revision>
  <dcterms:created xsi:type="dcterms:W3CDTF">2013-01-19T23:29:29Z</dcterms:created>
  <dcterms:modified xsi:type="dcterms:W3CDTF">2013-03-19T19:54:34Z</dcterms:modified>
</cp:coreProperties>
</file>