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4C7257-2E37-4672-9D56-1A8CE3F1601D}" type="datetimeFigureOut">
              <a:rPr lang="es-ES" smtClean="0"/>
              <a:t>05/11/2012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BB9506-2840-468F-9503-183B205EA2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C7257-2E37-4672-9D56-1A8CE3F1601D}" type="datetimeFigureOut">
              <a:rPr lang="es-ES" smtClean="0"/>
              <a:t>05/11/2012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B9506-2840-468F-9503-183B205EA2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C7257-2E37-4672-9D56-1A8CE3F1601D}" type="datetimeFigureOut">
              <a:rPr lang="es-ES" smtClean="0"/>
              <a:t>05/11/2012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B9506-2840-468F-9503-183B205EA2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C7257-2E37-4672-9D56-1A8CE3F1601D}" type="datetimeFigureOut">
              <a:rPr lang="es-ES" smtClean="0"/>
              <a:t>05/11/2012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B9506-2840-468F-9503-183B205EA2B1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C7257-2E37-4672-9D56-1A8CE3F1601D}" type="datetimeFigureOut">
              <a:rPr lang="es-ES" smtClean="0"/>
              <a:t>05/11/2012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B9506-2840-468F-9503-183B205EA2B1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C7257-2E37-4672-9D56-1A8CE3F1601D}" type="datetimeFigureOut">
              <a:rPr lang="es-ES" smtClean="0"/>
              <a:t>05/11/2012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B9506-2840-468F-9503-183B205EA2B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C7257-2E37-4672-9D56-1A8CE3F1601D}" type="datetimeFigureOut">
              <a:rPr lang="es-ES" smtClean="0"/>
              <a:t>05/11/2012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B9506-2840-468F-9503-183B205EA2B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C7257-2E37-4672-9D56-1A8CE3F1601D}" type="datetimeFigureOut">
              <a:rPr lang="es-ES" smtClean="0"/>
              <a:t>05/11/2012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B9506-2840-468F-9503-183B205EA2B1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C7257-2E37-4672-9D56-1A8CE3F1601D}" type="datetimeFigureOut">
              <a:rPr lang="es-ES" smtClean="0"/>
              <a:t>05/11/2012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B9506-2840-468F-9503-183B205EA2B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4C7257-2E37-4672-9D56-1A8CE3F1601D}" type="datetimeFigureOut">
              <a:rPr lang="es-ES" smtClean="0"/>
              <a:t>05/11/2012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B9506-2840-468F-9503-183B205EA2B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4C7257-2E37-4672-9D56-1A8CE3F1601D}" type="datetimeFigureOut">
              <a:rPr lang="es-ES" smtClean="0"/>
              <a:t>05/11/2012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BB9506-2840-468F-9503-183B205EA2B1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4C7257-2E37-4672-9D56-1A8CE3F1601D}" type="datetimeFigureOut">
              <a:rPr lang="es-ES" smtClean="0"/>
              <a:t>05/11/2012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BB9506-2840-468F-9503-183B205EA2B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357554" y="214290"/>
            <a:ext cx="250033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00430" y="285728"/>
            <a:ext cx="25717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Monotype Corsiva" pitchFamily="66" charset="0"/>
              </a:rPr>
              <a:t>CONSEJO RECTOR</a:t>
            </a:r>
          </a:p>
          <a:p>
            <a:r>
              <a:rPr lang="es-ES" sz="1600" dirty="0" smtClean="0">
                <a:latin typeface="Monotype Corsiva" pitchFamily="66" charset="0"/>
              </a:rPr>
              <a:t>Presidente- Estefanía</a:t>
            </a:r>
          </a:p>
          <a:p>
            <a:r>
              <a:rPr lang="es-ES" sz="1600" dirty="0" smtClean="0">
                <a:latin typeface="Monotype Corsiva" pitchFamily="66" charset="0"/>
              </a:rPr>
              <a:t>Vicepresidente- Raquel</a:t>
            </a:r>
          </a:p>
          <a:p>
            <a:r>
              <a:rPr lang="es-ES" sz="1600" dirty="0" smtClean="0">
                <a:latin typeface="Monotype Corsiva" pitchFamily="66" charset="0"/>
              </a:rPr>
              <a:t>Tesorero-Jennifer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00034" y="3143248"/>
            <a:ext cx="185738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500034" y="3214686"/>
            <a:ext cx="24288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Monotype Corsiva" pitchFamily="66" charset="0"/>
                <a:cs typeface="Gautami" pitchFamily="2"/>
              </a:rPr>
              <a:t>DEPARTAMENTO </a:t>
            </a:r>
          </a:p>
          <a:p>
            <a:r>
              <a:rPr lang="es-ES" sz="1400" dirty="0" smtClean="0">
                <a:latin typeface="Monotype Corsiva" pitchFamily="66" charset="0"/>
                <a:cs typeface="Gautami" pitchFamily="2"/>
              </a:rPr>
              <a:t>FINANCIERO </a:t>
            </a:r>
          </a:p>
          <a:p>
            <a:r>
              <a:rPr lang="es-ES" sz="1400" dirty="0" smtClean="0">
                <a:latin typeface="Monotype Corsiva" pitchFamily="66" charset="0"/>
                <a:cs typeface="Gautami" pitchFamily="2"/>
              </a:rPr>
              <a:t>ADMINISTRATIVO</a:t>
            </a:r>
          </a:p>
          <a:p>
            <a:r>
              <a:rPr lang="es-ES" sz="1600" dirty="0" smtClean="0">
                <a:latin typeface="Monotype Corsiva" pitchFamily="66" charset="0"/>
                <a:cs typeface="Tahoma" pitchFamily="34" charset="0"/>
              </a:rPr>
              <a:t>Estefanía</a:t>
            </a:r>
          </a:p>
          <a:p>
            <a:r>
              <a:rPr lang="es-ES" sz="1600" dirty="0" smtClean="0">
                <a:latin typeface="Monotype Corsiva" pitchFamily="66" charset="0"/>
                <a:cs typeface="Tahoma" pitchFamily="34" charset="0"/>
              </a:rPr>
              <a:t>Jennifer</a:t>
            </a:r>
          </a:p>
          <a:p>
            <a:r>
              <a:rPr lang="es-ES" sz="1400" dirty="0" smtClean="0"/>
              <a:t> </a:t>
            </a:r>
            <a:endParaRPr lang="es-ES" sz="1400" dirty="0"/>
          </a:p>
        </p:txBody>
      </p:sp>
      <p:sp>
        <p:nvSpPr>
          <p:cNvPr id="14" name="13 Rectángulo"/>
          <p:cNvSpPr/>
          <p:nvPr/>
        </p:nvSpPr>
        <p:spPr>
          <a:xfrm>
            <a:off x="3000364" y="3143248"/>
            <a:ext cx="178595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3071802" y="3286124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Monotype Corsiva" pitchFamily="66" charset="0"/>
              </a:rPr>
              <a:t>DEPARTAMENTO</a:t>
            </a:r>
          </a:p>
          <a:p>
            <a:r>
              <a:rPr lang="es-ES" sz="1400" dirty="0" smtClean="0">
                <a:latin typeface="Monotype Corsiva" pitchFamily="66" charset="0"/>
              </a:rPr>
              <a:t>RR.HH</a:t>
            </a:r>
          </a:p>
          <a:p>
            <a:r>
              <a:rPr lang="es-ES" sz="1600" dirty="0" smtClean="0">
                <a:latin typeface="Monotype Corsiva" pitchFamily="66" charset="0"/>
              </a:rPr>
              <a:t>Laura</a:t>
            </a:r>
          </a:p>
          <a:p>
            <a:r>
              <a:rPr lang="es-ES" sz="1600" dirty="0" smtClean="0">
                <a:latin typeface="Monotype Corsiva" pitchFamily="66" charset="0"/>
              </a:rPr>
              <a:t>Trini</a:t>
            </a:r>
            <a:endParaRPr lang="es-ES" sz="1600" dirty="0">
              <a:latin typeface="Monotype Corsiva" pitchFamily="66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072066" y="3143248"/>
            <a:ext cx="185738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5143504" y="3143248"/>
            <a:ext cx="164307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Monotype Corsiva" pitchFamily="66" charset="0"/>
              </a:rPr>
              <a:t>DEPARTAMENTO COMERCIAL</a:t>
            </a:r>
          </a:p>
          <a:p>
            <a:r>
              <a:rPr lang="es-ES" sz="1600" dirty="0" smtClean="0">
                <a:latin typeface="Monotype Corsiva" pitchFamily="66" charset="0"/>
              </a:rPr>
              <a:t>Amely</a:t>
            </a:r>
          </a:p>
          <a:p>
            <a:r>
              <a:rPr lang="es-ES" sz="1600" dirty="0" smtClean="0">
                <a:latin typeface="Monotype Corsiva" pitchFamily="66" charset="0"/>
              </a:rPr>
              <a:t>Diana</a:t>
            </a:r>
          </a:p>
          <a:p>
            <a:r>
              <a:rPr lang="es-ES" sz="1600" dirty="0" smtClean="0">
                <a:latin typeface="Monotype Corsiva" pitchFamily="66" charset="0"/>
              </a:rPr>
              <a:t>Nelsy</a:t>
            </a:r>
            <a:endParaRPr lang="es-ES" sz="1600" dirty="0">
              <a:latin typeface="Monotype Corsiva" pitchFamily="66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7143768" y="3143248"/>
            <a:ext cx="178595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7215206" y="3214686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Monotype Corsiva" pitchFamily="66" charset="0"/>
              </a:rPr>
              <a:t>COMUNICACIÓN MARKETING</a:t>
            </a:r>
          </a:p>
          <a:p>
            <a:r>
              <a:rPr lang="es-ES" sz="1600" dirty="0" smtClean="0">
                <a:latin typeface="Monotype Corsiva" pitchFamily="66" charset="0"/>
              </a:rPr>
              <a:t>Raquel </a:t>
            </a:r>
          </a:p>
          <a:p>
            <a:r>
              <a:rPr lang="es-ES" sz="1600" dirty="0" smtClean="0">
                <a:latin typeface="Monotype Corsiva" pitchFamily="66" charset="0"/>
              </a:rPr>
              <a:t>Belén</a:t>
            </a:r>
          </a:p>
        </p:txBody>
      </p:sp>
      <p:cxnSp>
        <p:nvCxnSpPr>
          <p:cNvPr id="24" name="23 Conector recto"/>
          <p:cNvCxnSpPr/>
          <p:nvPr/>
        </p:nvCxnSpPr>
        <p:spPr>
          <a:xfrm rot="5400000">
            <a:off x="4072728" y="1856570"/>
            <a:ext cx="857256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>
            <a:outerShdw blurRad="50800" dist="50800" dir="5400000" algn="ctr" rotWithShape="0">
              <a:schemeClr val="bg2">
                <a:lumMod val="75000"/>
                <a:alpha val="99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>
            <a:off x="928265" y="2714223"/>
            <a:ext cx="857256" cy="794"/>
          </a:xfrm>
          <a:prstGeom prst="line">
            <a:avLst/>
          </a:prstGeom>
          <a:ln w="53975" cmpd="sng">
            <a:solidFill>
              <a:schemeClr val="tx1"/>
            </a:solidFill>
          </a:ln>
          <a:effectLst>
            <a:outerShdw blurRad="50800" dist="50800" dir="5400000" algn="ctr" rotWithShape="0">
              <a:schemeClr val="bg2">
                <a:lumMod val="75000"/>
                <a:alpha val="99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rot="10800000">
            <a:off x="1357290" y="2285992"/>
            <a:ext cx="6786610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>
            <a:outerShdw blurRad="50800" dist="50800" dir="5400000" algn="ctr" rotWithShape="0">
              <a:schemeClr val="bg2">
                <a:lumMod val="75000"/>
                <a:alpha val="99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rot="5400000">
            <a:off x="7715669" y="2714223"/>
            <a:ext cx="857256" cy="794"/>
          </a:xfrm>
          <a:prstGeom prst="line">
            <a:avLst/>
          </a:prstGeom>
          <a:ln w="53975" cmpd="sng">
            <a:solidFill>
              <a:schemeClr val="tx1"/>
            </a:solidFill>
          </a:ln>
          <a:effectLst>
            <a:outerShdw blurRad="50800" dist="50800" dir="5400000" algn="ctr" rotWithShape="0">
              <a:schemeClr val="bg2">
                <a:lumMod val="75000"/>
                <a:alpha val="99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rot="5400000">
            <a:off x="3429389" y="2714223"/>
            <a:ext cx="857256" cy="794"/>
          </a:xfrm>
          <a:prstGeom prst="line">
            <a:avLst/>
          </a:prstGeom>
          <a:ln w="53975" cmpd="sng">
            <a:solidFill>
              <a:schemeClr val="tx1"/>
            </a:solidFill>
          </a:ln>
          <a:effectLst>
            <a:outerShdw blurRad="50800" dist="50800" dir="5400000" algn="ctr" rotWithShape="0">
              <a:schemeClr val="bg2">
                <a:lumMod val="75000"/>
                <a:alpha val="99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 rot="5400000">
            <a:off x="5501091" y="2714223"/>
            <a:ext cx="857256" cy="794"/>
          </a:xfrm>
          <a:prstGeom prst="line">
            <a:avLst/>
          </a:prstGeom>
          <a:ln w="53975" cmpd="sng">
            <a:solidFill>
              <a:schemeClr val="tx1"/>
            </a:solidFill>
          </a:ln>
          <a:effectLst>
            <a:outerShdw blurRad="50800" dist="50800" dir="5400000" algn="ctr" rotWithShape="0">
              <a:schemeClr val="bg2">
                <a:lumMod val="75000"/>
                <a:alpha val="99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26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>CECI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4</cp:revision>
  <dcterms:created xsi:type="dcterms:W3CDTF">2012-11-05T05:25:47Z</dcterms:created>
  <dcterms:modified xsi:type="dcterms:W3CDTF">2012-11-05T05:59:32Z</dcterms:modified>
</cp:coreProperties>
</file>