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78" r:id="rId2"/>
    <p:sldId id="258" r:id="rId3"/>
    <p:sldId id="290" r:id="rId4"/>
    <p:sldId id="291" r:id="rId5"/>
    <p:sldId id="286" r:id="rId6"/>
    <p:sldId id="277" r:id="rId7"/>
    <p:sldId id="279" r:id="rId8"/>
    <p:sldId id="280" r:id="rId9"/>
    <p:sldId id="281" r:id="rId10"/>
    <p:sldId id="282" r:id="rId11"/>
    <p:sldId id="283" r:id="rId12"/>
    <p:sldId id="284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4144"/>
    <a:srgbClr val="66FF99"/>
    <a:srgbClr val="00F0F0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6838" autoAdjust="0"/>
    <p:restoredTop sz="94660"/>
  </p:normalViewPr>
  <p:slideViewPr>
    <p:cSldViewPr>
      <p:cViewPr varScale="1">
        <p:scale>
          <a:sx n="69" d="100"/>
          <a:sy n="69" d="100"/>
        </p:scale>
        <p:origin x="-11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E94C2-6760-4D48-942F-993CA473F348}" type="datetimeFigureOut">
              <a:rPr lang="es-ES" smtClean="0"/>
              <a:pPr/>
              <a:t>12/04/2012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3751A-79FE-4571-BFA5-46F5BDD0C00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3751A-79FE-4571-BFA5-46F5BDD0C000}" type="slidenum">
              <a:rPr lang="es-ES" smtClean="0"/>
              <a:pPr/>
              <a:t>6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12/04/2012</a:t>
            </a:fld>
            <a:endParaRPr lang="es-ES" dirty="0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12/04/2012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12/04/2012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12/04/2012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12/04/2012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12/04/2012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12/04/2012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12/04/2012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12/04/2012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12/04/2012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12/04/2012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12/04/2012</a:t>
            </a:fld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elacionespublicas.lopedevega@yahoo.e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cooperativalopedvega.blogspot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guelitosdelaroda.com/tienda/index.php?page=shop.product_details&amp;flypage=flypage.tpl&amp;product_id=26&amp;category_id=1&amp;option=com_virtuemart&amp;Itemid=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guelitosdelaroda.com/tienda/components/com_virtuemart/shop_image/product/GALLETA_CASTELLA_4d2c9b97eed5c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miguelitosdelaroda.com/tienda/components/com_virtuemart/shop_image/product/FLORES_DE_LA_MAN_4d18c2a7af929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hyperlink" Target="http://www.miguelitosdelaroda.com/tienda/components/com_virtuemart/shop_image/product/HOJALDRES_CON_MI_4d2c9c8589b07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miguelitosdelaroda.com/tienda/components/com_virtuemart/shop_image/product/Bizcocho_Casero__458979636d9dd.jpg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3eso\Mis documentos\Empresa\logooohh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196436"/>
            <a:ext cx="4968552" cy="3248787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714348" y="0"/>
            <a:ext cx="84296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Catalogo 2012 </a:t>
            </a:r>
            <a:br>
              <a:rPr lang="es-E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</a:br>
            <a:r>
              <a:rPr lang="es-E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Empresa El Rincón del Dulce.</a:t>
            </a:r>
            <a:endParaRPr lang="es-E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115616" y="602128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115616" y="5949280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Monotype Corsiva" pitchFamily="66" charset="0"/>
              </a:rPr>
              <a:t>Correo electrónico: </a:t>
            </a:r>
            <a:r>
              <a:rPr lang="es-ES" dirty="0" smtClean="0">
                <a:latin typeface="Monotype Corsiva" pitchFamily="66" charset="0"/>
                <a:hlinkClick r:id="rId3"/>
              </a:rPr>
              <a:t>relacionespublicas.lopedevega@yahoo.es</a:t>
            </a:r>
            <a:endParaRPr lang="es-ES" dirty="0" smtClean="0">
              <a:latin typeface="Monotype Corsiva" pitchFamily="66" charset="0"/>
            </a:endParaRPr>
          </a:p>
          <a:p>
            <a:r>
              <a:rPr lang="es-ES" dirty="0" smtClean="0">
                <a:latin typeface="Monotype Corsiva" pitchFamily="66" charset="0"/>
              </a:rPr>
              <a:t>Web/Blog:  </a:t>
            </a:r>
            <a:r>
              <a:rPr lang="es-ES" u="sng" dirty="0" smtClean="0">
                <a:latin typeface="Monotype Corsiva" pitchFamily="66" charset="0"/>
                <a:hlinkClick r:id="rId4" tooltip="Web de El rincón del Dulce"/>
              </a:rPr>
              <a:t>cooperativalopedvega.blogspot.com</a:t>
            </a:r>
            <a:endParaRPr lang="es-ES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3048008"/>
          </a:xfrm>
        </p:spPr>
        <p:txBody>
          <a:bodyPr/>
          <a:lstStyle/>
          <a:p>
            <a:pPr>
              <a:buClr>
                <a:srgbClr val="002060"/>
              </a:buClr>
              <a:buFont typeface="Wingdings 2" pitchFamily="18" charset="2"/>
              <a:buChar char=""/>
            </a:pPr>
            <a:r>
              <a:rPr lang="es-ES" dirty="0" smtClean="0">
                <a:latin typeface="Monotype Corsiva" pitchFamily="66" charset="0"/>
              </a:rPr>
              <a:t>Tortas de San Juan.</a:t>
            </a:r>
          </a:p>
          <a:p>
            <a:pPr>
              <a:buClr>
                <a:srgbClr val="002060"/>
              </a:buClr>
              <a:buFont typeface="Wingdings 2" pitchFamily="18" charset="2"/>
              <a:buChar char=""/>
            </a:pPr>
            <a:r>
              <a:rPr lang="es-ES" dirty="0" smtClean="0">
                <a:latin typeface="Monotype Corsiva" pitchFamily="66" charset="0"/>
              </a:rPr>
              <a:t> Bolsa de ½ kilo  </a:t>
            </a:r>
          </a:p>
          <a:p>
            <a:pPr>
              <a:buClr>
                <a:srgbClr val="002060"/>
              </a:buClr>
              <a:buFont typeface="Wingdings 2" pitchFamily="18" charset="2"/>
              <a:buChar char=""/>
            </a:pPr>
            <a:r>
              <a:rPr lang="es-ES" dirty="0" smtClean="0">
                <a:latin typeface="Monotype Corsiva" pitchFamily="66" charset="0"/>
              </a:rPr>
              <a:t> Precio: 4.90€</a:t>
            </a:r>
          </a:p>
          <a:p>
            <a:pPr>
              <a:buClr>
                <a:srgbClr val="002060"/>
              </a:buClr>
              <a:buFont typeface="Wingdings 2" pitchFamily="18" charset="2"/>
              <a:buChar char=""/>
            </a:pPr>
            <a:r>
              <a:rPr lang="es-ES" dirty="0" smtClean="0">
                <a:latin typeface="Monotype Corsiva" pitchFamily="66" charset="0"/>
              </a:rPr>
              <a:t>Ref:012</a:t>
            </a:r>
            <a:endParaRPr lang="es-ES" dirty="0" smtClean="0">
              <a:latin typeface="Monotype Corsiva" pitchFamily="66" charset="0"/>
            </a:endParaRPr>
          </a:p>
        </p:txBody>
      </p:sp>
      <p:pic>
        <p:nvPicPr>
          <p:cNvPr id="7" name="6 Marcador de contenido" descr="SAM_0045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5000628" y="2643182"/>
            <a:ext cx="3657600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4 Rectángulo"/>
          <p:cNvSpPr/>
          <p:nvPr/>
        </p:nvSpPr>
        <p:spPr>
          <a:xfrm>
            <a:off x="1214414" y="357166"/>
            <a:ext cx="50369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Tortas de San Juan.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1832992"/>
          </a:xfrm>
        </p:spPr>
        <p:txBody>
          <a:bodyPr/>
          <a:lstStyle/>
          <a:p>
            <a:pPr>
              <a:buClr>
                <a:srgbClr val="002060"/>
              </a:buClr>
              <a:buFont typeface="Wingdings 2" pitchFamily="18" charset="2"/>
              <a:buChar char=""/>
            </a:pPr>
            <a:r>
              <a:rPr lang="es-ES" dirty="0" smtClean="0">
                <a:latin typeface="Monotype Corsiva" pitchFamily="66" charset="0"/>
              </a:rPr>
              <a:t> Pastas de té.</a:t>
            </a:r>
          </a:p>
          <a:p>
            <a:pPr>
              <a:buClr>
                <a:srgbClr val="002060"/>
              </a:buClr>
              <a:buFont typeface="Wingdings 2" pitchFamily="18" charset="2"/>
              <a:buChar char=""/>
            </a:pPr>
            <a:r>
              <a:rPr lang="es-ES" dirty="0" smtClean="0">
                <a:latin typeface="Monotype Corsiva" pitchFamily="66" charset="0"/>
              </a:rPr>
              <a:t> Precio: 15.40€ / kilo.</a:t>
            </a:r>
          </a:p>
          <a:p>
            <a:pPr>
              <a:buClr>
                <a:srgbClr val="002060"/>
              </a:buClr>
              <a:buFont typeface="Wingdings 2" pitchFamily="18" charset="2"/>
              <a:buChar char=""/>
            </a:pPr>
            <a:r>
              <a:rPr lang="es-ES" dirty="0" err="1" smtClean="0">
                <a:latin typeface="Monotype Corsiva" pitchFamily="66" charset="0"/>
              </a:rPr>
              <a:t>Ref</a:t>
            </a:r>
            <a:r>
              <a:rPr lang="es-ES" dirty="0" smtClean="0">
                <a:latin typeface="Monotype Corsiva" pitchFamily="66" charset="0"/>
              </a:rPr>
              <a:t>: </a:t>
            </a:r>
            <a:r>
              <a:rPr lang="es-ES" dirty="0" smtClean="0">
                <a:latin typeface="Monotype Corsiva" pitchFamily="66" charset="0"/>
              </a:rPr>
              <a:t>013</a:t>
            </a:r>
            <a:endParaRPr lang="es-ES" dirty="0" smtClean="0">
              <a:latin typeface="Monotype Corsiva" pitchFamily="66" charset="0"/>
            </a:endParaRPr>
          </a:p>
          <a:p>
            <a:pPr>
              <a:buClr>
                <a:srgbClr val="002060"/>
              </a:buClr>
              <a:buFont typeface="Wingdings 2" pitchFamily="18" charset="2"/>
              <a:buChar char=""/>
            </a:pPr>
            <a:endParaRPr lang="es-ES" dirty="0" smtClean="0">
              <a:latin typeface="Monotype Corsiva" pitchFamily="66" charset="0"/>
            </a:endParaRPr>
          </a:p>
          <a:p>
            <a:pPr>
              <a:buClr>
                <a:srgbClr val="002060"/>
              </a:buClr>
              <a:buFont typeface="Wingdings 2" pitchFamily="18" charset="2"/>
              <a:buChar char=""/>
            </a:pPr>
            <a:endParaRPr lang="es-ES" dirty="0" smtClean="0">
              <a:latin typeface="Monotype Corsiva" pitchFamily="66" charset="0"/>
            </a:endParaRPr>
          </a:p>
          <a:p>
            <a:pPr>
              <a:buClr>
                <a:srgbClr val="002060"/>
              </a:buClr>
              <a:buNone/>
            </a:pPr>
            <a:endParaRPr lang="es-ES" dirty="0">
              <a:latin typeface="Baskerville Old Face" pitchFamily="18" charset="0"/>
            </a:endParaRPr>
          </a:p>
        </p:txBody>
      </p:sp>
      <p:pic>
        <p:nvPicPr>
          <p:cNvPr id="5" name="4 Marcador de contenido" descr="SAM_005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461381">
            <a:off x="4211960" y="3429000"/>
            <a:ext cx="3654565" cy="2496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1835696" y="476672"/>
            <a:ext cx="35719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Pastas de té. 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1905000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  <a:buFont typeface="Wingdings 2" pitchFamily="18" charset="2"/>
              <a:buChar char=""/>
            </a:pPr>
            <a:r>
              <a:rPr lang="es-ES" dirty="0" smtClean="0">
                <a:latin typeface="Monotype Corsiva" pitchFamily="66" charset="0"/>
              </a:rPr>
              <a:t> </a:t>
            </a:r>
            <a:r>
              <a:rPr lang="es-ES" dirty="0" err="1" smtClean="0">
                <a:latin typeface="Monotype Corsiva" pitchFamily="66" charset="0"/>
              </a:rPr>
              <a:t>Galletón</a:t>
            </a:r>
            <a:r>
              <a:rPr lang="es-ES" dirty="0" smtClean="0">
                <a:latin typeface="Monotype Corsiva" pitchFamily="66" charset="0"/>
              </a:rPr>
              <a:t>.</a:t>
            </a:r>
          </a:p>
          <a:p>
            <a:pPr>
              <a:buClr>
                <a:srgbClr val="002060"/>
              </a:buClr>
              <a:buFont typeface="Wingdings 2" pitchFamily="18" charset="2"/>
              <a:buChar char=""/>
            </a:pPr>
            <a:r>
              <a:rPr lang="es-ES" dirty="0" smtClean="0">
                <a:latin typeface="Monotype Corsiva" pitchFamily="66" charset="0"/>
              </a:rPr>
              <a:t>Precio: 8.35€/kilo</a:t>
            </a:r>
          </a:p>
          <a:p>
            <a:pPr>
              <a:buClr>
                <a:srgbClr val="002060"/>
              </a:buClr>
              <a:buFont typeface="Wingdings 2" pitchFamily="18" charset="2"/>
              <a:buChar char=""/>
            </a:pPr>
            <a:r>
              <a:rPr lang="es-ES" dirty="0" smtClean="0">
                <a:latin typeface="Monotype Corsiva" pitchFamily="66" charset="0"/>
              </a:rPr>
              <a:t>Ref:014</a:t>
            </a:r>
            <a:endParaRPr lang="es-ES" dirty="0" smtClean="0">
              <a:latin typeface="Monotype Corsiva" pitchFamily="66" charset="0"/>
            </a:endParaRPr>
          </a:p>
          <a:p>
            <a:pPr>
              <a:buClr>
                <a:srgbClr val="002060"/>
              </a:buClr>
              <a:buNone/>
            </a:pPr>
            <a:endParaRPr lang="es-ES" dirty="0">
              <a:latin typeface="Monotype Corsiva" pitchFamily="66" charset="0"/>
            </a:endParaRPr>
          </a:p>
        </p:txBody>
      </p:sp>
      <p:pic>
        <p:nvPicPr>
          <p:cNvPr id="5" name="4 Marcador de contenido" descr="SAM_005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23928" y="2780928"/>
            <a:ext cx="4332147" cy="2644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1285852" y="214290"/>
            <a:ext cx="27860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Galletón</a:t>
            </a:r>
            <a:r>
              <a:rPr lang="es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71604" y="1571612"/>
            <a:ext cx="3500462" cy="3369556"/>
          </a:xfrm>
        </p:spPr>
        <p:txBody>
          <a:bodyPr>
            <a:noAutofit/>
          </a:bodyPr>
          <a:lstStyle/>
          <a:p>
            <a:pPr>
              <a:buClr>
                <a:srgbClr val="002060"/>
              </a:buClr>
              <a:buNone/>
            </a:pPr>
            <a:r>
              <a:rPr lang="es-ES" sz="2400" dirty="0" smtClean="0">
                <a:latin typeface="Monotype Corsiva" pitchFamily="66" charset="0"/>
              </a:rPr>
              <a:t>Miguelitos de crema.</a:t>
            </a:r>
          </a:p>
          <a:p>
            <a:pPr>
              <a:buClr>
                <a:srgbClr val="002060"/>
              </a:buClr>
              <a:buFont typeface="Wingdings 2" pitchFamily="18" charset="2"/>
              <a:buChar char="d"/>
            </a:pPr>
            <a:r>
              <a:rPr lang="es-ES" sz="2400" dirty="0" smtClean="0">
                <a:latin typeface="Monotype Corsiva" pitchFamily="66" charset="0"/>
              </a:rPr>
              <a:t>Precio: 3.40€/caja.</a:t>
            </a:r>
          </a:p>
          <a:p>
            <a:pPr>
              <a:buClr>
                <a:srgbClr val="002060"/>
              </a:buClr>
              <a:buFont typeface="Wingdings 2" pitchFamily="18" charset="2"/>
              <a:buChar char="d"/>
            </a:pPr>
            <a:r>
              <a:rPr lang="es-ES" sz="2400" dirty="0" smtClean="0">
                <a:latin typeface="Monotype Corsiva" pitchFamily="66" charset="0"/>
              </a:rPr>
              <a:t>Ref:001</a:t>
            </a:r>
          </a:p>
          <a:p>
            <a:pPr>
              <a:buClr>
                <a:srgbClr val="002060"/>
              </a:buClr>
              <a:buFont typeface="Wingdings 2" pitchFamily="18" charset="2"/>
              <a:buChar char=""/>
            </a:pPr>
            <a:r>
              <a:rPr lang="es-ES" sz="2400" dirty="0" smtClean="0">
                <a:latin typeface="Monotype Corsiva" pitchFamily="66" charset="0"/>
              </a:rPr>
              <a:t>12 unidades</a:t>
            </a:r>
          </a:p>
          <a:p>
            <a:pPr>
              <a:buClr>
                <a:srgbClr val="002060"/>
              </a:buClr>
              <a:buNone/>
            </a:pPr>
            <a:r>
              <a:rPr lang="es-ES" sz="2400" dirty="0" smtClean="0">
                <a:latin typeface="Monotype Corsiva" pitchFamily="66" charset="0"/>
              </a:rPr>
              <a:t>Miguelitos de chocolate</a:t>
            </a:r>
          </a:p>
          <a:p>
            <a:pPr>
              <a:buClr>
                <a:srgbClr val="002060"/>
              </a:buClr>
              <a:buFont typeface="Wingdings 2" pitchFamily="18" charset="2"/>
              <a:buChar char="d"/>
            </a:pPr>
            <a:r>
              <a:rPr lang="es-ES" sz="2400" dirty="0" smtClean="0">
                <a:latin typeface="Monotype Corsiva" pitchFamily="66" charset="0"/>
              </a:rPr>
              <a:t>Precio: 3.40€/caja</a:t>
            </a:r>
          </a:p>
          <a:p>
            <a:pPr>
              <a:buClr>
                <a:srgbClr val="002060"/>
              </a:buClr>
              <a:buFont typeface="Wingdings 2" pitchFamily="18" charset="2"/>
              <a:buChar char="d"/>
            </a:pPr>
            <a:r>
              <a:rPr lang="es-ES" sz="2400" dirty="0" err="1" smtClean="0">
                <a:latin typeface="Monotype Corsiva" pitchFamily="66" charset="0"/>
              </a:rPr>
              <a:t>Ref</a:t>
            </a:r>
            <a:r>
              <a:rPr lang="es-ES" sz="2400" dirty="0" smtClean="0">
                <a:latin typeface="Monotype Corsiva" pitchFamily="66" charset="0"/>
              </a:rPr>
              <a:t>: 002</a:t>
            </a:r>
          </a:p>
          <a:p>
            <a:pPr>
              <a:buClr>
                <a:srgbClr val="002060"/>
              </a:buClr>
              <a:buFont typeface="Wingdings 2" pitchFamily="18" charset="2"/>
              <a:buChar char="d"/>
            </a:pPr>
            <a:r>
              <a:rPr lang="es-ES" sz="2400" dirty="0" smtClean="0">
                <a:latin typeface="Monotype Corsiva" pitchFamily="66" charset="0"/>
              </a:rPr>
              <a:t>La Roda, Albacete.</a:t>
            </a:r>
          </a:p>
        </p:txBody>
      </p:sp>
      <p:pic>
        <p:nvPicPr>
          <p:cNvPr id="1026" name="Picture 2" descr="Foto de Miguelitos de chocolate blanco     12 uds.  400 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714356"/>
            <a:ext cx="3071834" cy="2668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Rectángulo"/>
          <p:cNvSpPr/>
          <p:nvPr/>
        </p:nvSpPr>
        <p:spPr>
          <a:xfrm>
            <a:off x="1142976" y="285728"/>
            <a:ext cx="421484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Miguelitos.</a:t>
            </a:r>
            <a:endParaRPr lang="es-ES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8434" name="Picture 2" descr="MIGUELITOS DE CHOCOLAT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571876"/>
            <a:ext cx="3214678" cy="27953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43608" y="1484784"/>
            <a:ext cx="4000488" cy="1400944"/>
          </a:xfrm>
        </p:spPr>
        <p:txBody>
          <a:bodyPr>
            <a:normAutofit lnSpcReduction="10000"/>
          </a:bodyPr>
          <a:lstStyle/>
          <a:p>
            <a:pPr marL="596646" indent="-514350">
              <a:buClr>
                <a:srgbClr val="002060"/>
              </a:buClr>
              <a:buFont typeface="Wingdings 2" pitchFamily="18" charset="2"/>
              <a:buChar char=""/>
            </a:pPr>
            <a:r>
              <a:rPr lang="es-ES" dirty="0" smtClean="0">
                <a:latin typeface="Monotype Corsiva" pitchFamily="66" charset="0"/>
              </a:rPr>
              <a:t>Perrunillas 13 unidades</a:t>
            </a:r>
          </a:p>
          <a:p>
            <a:pPr>
              <a:buClr>
                <a:srgbClr val="002060"/>
              </a:buClr>
              <a:buFont typeface="Wingdings 2" pitchFamily="18" charset="2"/>
              <a:buChar char=""/>
            </a:pPr>
            <a:r>
              <a:rPr lang="es-ES" dirty="0" smtClean="0">
                <a:latin typeface="Monotype Corsiva" pitchFamily="66" charset="0"/>
              </a:rPr>
              <a:t> Precio:1.85€ </a:t>
            </a:r>
          </a:p>
          <a:p>
            <a:pPr>
              <a:buClr>
                <a:srgbClr val="002060"/>
              </a:buClr>
              <a:buFont typeface="Wingdings 2" pitchFamily="18" charset="2"/>
              <a:buChar char=""/>
            </a:pPr>
            <a:r>
              <a:rPr lang="es-ES" dirty="0" err="1" smtClean="0">
                <a:latin typeface="Monotype Corsiva" pitchFamily="66" charset="0"/>
              </a:rPr>
              <a:t>Ref</a:t>
            </a:r>
            <a:r>
              <a:rPr lang="es-ES" dirty="0" smtClean="0">
                <a:latin typeface="Monotype Corsiva" pitchFamily="66" charset="0"/>
              </a:rPr>
              <a:t>: 003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475656" y="404664"/>
            <a:ext cx="33604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Perrunillas.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5362" name="Picture 2" descr="http://www.cocina.es/blogs/conloscincosentidos/wp-content/uploads/2011/02/MG_2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268760"/>
            <a:ext cx="3387324" cy="2322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1259632" y="4437112"/>
            <a:ext cx="34552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Font typeface="Wingdings 2" pitchFamily="18" charset="2"/>
              <a:buChar char=""/>
            </a:pPr>
            <a:r>
              <a:rPr lang="es-ES" dirty="0" smtClean="0">
                <a:latin typeface="Monotype Corsiva" pitchFamily="66" charset="0"/>
              </a:rPr>
              <a:t> </a:t>
            </a:r>
            <a:r>
              <a:rPr lang="es-ES" sz="2800" dirty="0" smtClean="0">
                <a:latin typeface="Monotype Corsiva" pitchFamily="66" charset="0"/>
              </a:rPr>
              <a:t>Galleta Castellana .</a:t>
            </a:r>
          </a:p>
          <a:p>
            <a:pPr>
              <a:buClr>
                <a:srgbClr val="002060"/>
              </a:buClr>
              <a:buFont typeface="Wingdings 2" pitchFamily="18" charset="2"/>
              <a:buChar char=""/>
            </a:pPr>
            <a:r>
              <a:rPr lang="es-ES" sz="2800" dirty="0" smtClean="0">
                <a:latin typeface="Monotype Corsiva" pitchFamily="66" charset="0"/>
              </a:rPr>
              <a:t> Precio: 2.40€/Bolsa.</a:t>
            </a:r>
          </a:p>
          <a:p>
            <a:pPr>
              <a:buClr>
                <a:srgbClr val="002060"/>
              </a:buClr>
              <a:buFont typeface="Wingdings 2" pitchFamily="18" charset="2"/>
              <a:buChar char=""/>
            </a:pPr>
            <a:r>
              <a:rPr lang="es-ES" sz="2800" dirty="0" err="1" smtClean="0">
                <a:latin typeface="Monotype Corsiva" pitchFamily="66" charset="0"/>
              </a:rPr>
              <a:t>Ref</a:t>
            </a:r>
            <a:r>
              <a:rPr lang="es-ES" sz="2800" dirty="0" smtClean="0">
                <a:latin typeface="Monotype Corsiva" pitchFamily="66" charset="0"/>
              </a:rPr>
              <a:t>: 004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142976" y="3500438"/>
            <a:ext cx="3608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Galleta</a:t>
            </a:r>
            <a:r>
              <a:rPr lang="es-E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s-E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Castellana</a:t>
            </a:r>
            <a:r>
              <a:rPr lang="es-E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es-ES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Picture 2" descr="GALLETA CASTELLANA">
            <a:hlinkClick r:id="rId3" tooltip="GALLETA CASTELLANA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35043">
            <a:off x="5443087" y="4430160"/>
            <a:ext cx="2240459" cy="16754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1187624" y="1524000"/>
            <a:ext cx="3905584" cy="2985120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002060"/>
              </a:buClr>
              <a:buFont typeface="Wingdings 2" pitchFamily="18" charset="2"/>
              <a:buChar char="d"/>
            </a:pPr>
            <a:r>
              <a:rPr lang="es-ES" dirty="0" smtClean="0">
                <a:latin typeface="Monotype Corsiva" pitchFamily="66" charset="0"/>
              </a:rPr>
              <a:t> Flores de Miel realizado con una delicada elaboración artesanal, con toque aromático  de canela. Sin conservantes ni colorantes </a:t>
            </a:r>
          </a:p>
          <a:p>
            <a:pPr>
              <a:buClr>
                <a:srgbClr val="002060"/>
              </a:buClr>
              <a:buFont typeface="Wingdings 2" pitchFamily="18" charset="2"/>
              <a:buChar char="d"/>
            </a:pPr>
            <a:r>
              <a:rPr lang="es-ES" dirty="0" smtClean="0">
                <a:latin typeface="Monotype Corsiva" pitchFamily="66" charset="0"/>
              </a:rPr>
              <a:t> Precio: 3.80€/caja.</a:t>
            </a:r>
          </a:p>
          <a:p>
            <a:pPr>
              <a:buClr>
                <a:srgbClr val="002060"/>
              </a:buClr>
              <a:buFont typeface="Wingdings 2" pitchFamily="18" charset="2"/>
              <a:buChar char="d"/>
            </a:pPr>
            <a:r>
              <a:rPr lang="es-ES" dirty="0" smtClean="0">
                <a:latin typeface="Monotype Corsiva" pitchFamily="66" charset="0"/>
              </a:rPr>
              <a:t>Ref:005</a:t>
            </a:r>
          </a:p>
          <a:p>
            <a:pPr>
              <a:buClr>
                <a:srgbClr val="002060"/>
              </a:buClr>
              <a:buNone/>
            </a:pPr>
            <a:r>
              <a:rPr lang="es-ES" dirty="0" smtClean="0">
                <a:latin typeface="Monotype Corsiva" pitchFamily="66" charset="0"/>
              </a:rPr>
              <a:t/>
            </a:r>
            <a:br>
              <a:rPr lang="es-ES" dirty="0" smtClean="0">
                <a:latin typeface="Monotype Corsiva" pitchFamily="66" charset="0"/>
              </a:rPr>
            </a:br>
            <a:endParaRPr lang="es-ES" dirty="0">
              <a:latin typeface="Monotype Corsiva" pitchFamily="66" charset="0"/>
            </a:endParaRPr>
          </a:p>
        </p:txBody>
      </p:sp>
      <p:pic>
        <p:nvPicPr>
          <p:cNvPr id="30722" name="Picture 2" descr="FLORES DE LA MANCHA">
            <a:hlinkClick r:id="rId2" tooltip="FLORES DE LA MANCHA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374362">
            <a:off x="6247372" y="1148405"/>
            <a:ext cx="1785788" cy="2381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Rectángulo"/>
          <p:cNvSpPr/>
          <p:nvPr/>
        </p:nvSpPr>
        <p:spPr>
          <a:xfrm>
            <a:off x="1975577" y="332656"/>
            <a:ext cx="3844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Flores de Miel.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619672" y="3789040"/>
            <a:ext cx="2916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Milagritos.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4 Marcador de contenido"/>
          <p:cNvSpPr>
            <a:spLocks noGrp="1"/>
          </p:cNvSpPr>
          <p:nvPr>
            <p:ph sz="half" idx="1"/>
          </p:nvPr>
        </p:nvSpPr>
        <p:spPr>
          <a:xfrm>
            <a:off x="1403648" y="4869160"/>
            <a:ext cx="4072496" cy="1472952"/>
          </a:xfrm>
        </p:spPr>
        <p:txBody>
          <a:bodyPr>
            <a:noAutofit/>
          </a:bodyPr>
          <a:lstStyle/>
          <a:p>
            <a:pPr>
              <a:buClr>
                <a:srgbClr val="002060"/>
              </a:buClr>
              <a:buFont typeface="Wingdings 2" pitchFamily="18" charset="2"/>
              <a:buChar char=""/>
            </a:pPr>
            <a:r>
              <a:rPr lang="es-ES" dirty="0" smtClean="0">
                <a:latin typeface="Monotype Corsiva" pitchFamily="66" charset="0"/>
              </a:rPr>
              <a:t> Milagritos de Hojaldre.</a:t>
            </a:r>
          </a:p>
          <a:p>
            <a:pPr>
              <a:buClr>
                <a:srgbClr val="002060"/>
              </a:buClr>
              <a:buFont typeface="Wingdings 2" pitchFamily="18" charset="2"/>
              <a:buChar char=""/>
            </a:pPr>
            <a:r>
              <a:rPr lang="es-ES" dirty="0" smtClean="0">
                <a:latin typeface="Monotype Corsiva" pitchFamily="66" charset="0"/>
              </a:rPr>
              <a:t> Precio: 2.90€/pieza. </a:t>
            </a:r>
          </a:p>
          <a:p>
            <a:pPr>
              <a:buClr>
                <a:srgbClr val="002060"/>
              </a:buClr>
              <a:buFont typeface="Wingdings 2" pitchFamily="18" charset="2"/>
              <a:buChar char=""/>
            </a:pPr>
            <a:r>
              <a:rPr lang="es-ES" dirty="0" err="1" smtClean="0">
                <a:latin typeface="Monotype Corsiva" pitchFamily="66" charset="0"/>
              </a:rPr>
              <a:t>Ref</a:t>
            </a:r>
            <a:r>
              <a:rPr lang="es-ES" dirty="0" smtClean="0">
                <a:latin typeface="Monotype Corsiva" pitchFamily="66" charset="0"/>
              </a:rPr>
              <a:t>: 006</a:t>
            </a:r>
          </a:p>
        </p:txBody>
      </p:sp>
      <p:pic>
        <p:nvPicPr>
          <p:cNvPr id="8" name="Picture 2" descr="HOJALDRES CON MIEL">
            <a:hlinkClick r:id="rId4" tooltip="HOJALDRES CON MIEL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7253">
            <a:off x="5840414" y="4353182"/>
            <a:ext cx="2516799" cy="188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1043608" y="1556792"/>
            <a:ext cx="4360528" cy="2193032"/>
          </a:xfrm>
        </p:spPr>
        <p:txBody>
          <a:bodyPr>
            <a:noAutofit/>
          </a:bodyPr>
          <a:lstStyle/>
          <a:p>
            <a:pPr>
              <a:buClr>
                <a:srgbClr val="002060"/>
              </a:buClr>
              <a:buFont typeface="Wingdings 2" pitchFamily="18" charset="2"/>
              <a:buChar char=""/>
            </a:pPr>
            <a:r>
              <a:rPr lang="es-ES" dirty="0" smtClean="0">
                <a:latin typeface="Monotype Corsiva" pitchFamily="66" charset="0"/>
              </a:rPr>
              <a:t> Bizcocho tradicional casero, elaborado con ricos productos que le dan un toque  artesano a su sabor.</a:t>
            </a:r>
          </a:p>
          <a:p>
            <a:pPr>
              <a:buClr>
                <a:srgbClr val="002060"/>
              </a:buClr>
              <a:buFont typeface="Wingdings 2" pitchFamily="18" charset="2"/>
              <a:buChar char=""/>
            </a:pPr>
            <a:r>
              <a:rPr lang="es-ES" dirty="0" smtClean="0">
                <a:latin typeface="Monotype Corsiva" pitchFamily="66" charset="0"/>
              </a:rPr>
              <a:t> Precio: 1.40€/bandeja,375 g.</a:t>
            </a:r>
          </a:p>
          <a:p>
            <a:pPr>
              <a:buClr>
                <a:srgbClr val="002060"/>
              </a:buClr>
              <a:buFont typeface="Wingdings 2" pitchFamily="18" charset="2"/>
              <a:buChar char=""/>
            </a:pPr>
            <a:r>
              <a:rPr lang="es-ES" dirty="0" err="1" smtClean="0">
                <a:latin typeface="Monotype Corsiva" pitchFamily="66" charset="0"/>
              </a:rPr>
              <a:t>Ref</a:t>
            </a:r>
            <a:r>
              <a:rPr lang="es-ES" dirty="0" smtClean="0">
                <a:latin typeface="Monotype Corsiva" pitchFamily="66" charset="0"/>
              </a:rPr>
              <a:t>: 007</a:t>
            </a:r>
          </a:p>
        </p:txBody>
      </p:sp>
      <p:pic>
        <p:nvPicPr>
          <p:cNvPr id="1026" name="Picture 2" descr="BIZCOCHO CASERO COCA SIN LACTOSA">
            <a:hlinkClick r:id="rId2" tooltip="BIZCOCHO CASERO COCA SIN LACTOSA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988840"/>
            <a:ext cx="3329670" cy="2142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Rectángulo"/>
          <p:cNvSpPr/>
          <p:nvPr/>
        </p:nvSpPr>
        <p:spPr>
          <a:xfrm>
            <a:off x="1903315" y="404664"/>
            <a:ext cx="46169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Bizcocho casero.</a:t>
            </a:r>
            <a:endParaRPr lang="es-ES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15616" y="1988840"/>
            <a:ext cx="3456384" cy="4032448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  <a:buNone/>
            </a:pPr>
            <a:endParaRPr lang="es-ES" dirty="0" smtClean="0">
              <a:latin typeface="Monotype Corsiva" pitchFamily="66" charset="0"/>
            </a:endParaRPr>
          </a:p>
          <a:p>
            <a:pPr>
              <a:buClr>
                <a:srgbClr val="002060"/>
              </a:buClr>
              <a:buNone/>
            </a:pPr>
            <a:endParaRPr lang="es-ES" dirty="0" smtClean="0">
              <a:latin typeface="Monotype Corsiva" pitchFamily="66" charset="0"/>
            </a:endParaRPr>
          </a:p>
          <a:p>
            <a:pPr>
              <a:buClr>
                <a:srgbClr val="002060"/>
              </a:buClr>
              <a:buFont typeface="Wingdings 2" pitchFamily="18" charset="2"/>
              <a:buChar char="d"/>
            </a:pPr>
            <a:r>
              <a:rPr lang="es-ES" dirty="0" smtClean="0">
                <a:latin typeface="Monotype Corsiva" pitchFamily="66" charset="0"/>
              </a:rPr>
              <a:t>Magdalenas Ramonas</a:t>
            </a:r>
          </a:p>
          <a:p>
            <a:pPr>
              <a:buClr>
                <a:srgbClr val="002060"/>
              </a:buClr>
              <a:buFont typeface="Wingdings 2" pitchFamily="18" charset="2"/>
              <a:buChar char="d"/>
            </a:pPr>
            <a:r>
              <a:rPr lang="es-ES" dirty="0" smtClean="0">
                <a:latin typeface="Monotype Corsiva" pitchFamily="66" charset="0"/>
              </a:rPr>
              <a:t>8 unidades</a:t>
            </a:r>
          </a:p>
          <a:p>
            <a:pPr>
              <a:buClr>
                <a:srgbClr val="002060"/>
              </a:buClr>
              <a:buFont typeface="Wingdings 2" pitchFamily="18" charset="2"/>
              <a:buChar char="d"/>
            </a:pPr>
            <a:r>
              <a:rPr lang="es-ES" dirty="0" smtClean="0">
                <a:latin typeface="Monotype Corsiva" pitchFamily="66" charset="0"/>
              </a:rPr>
              <a:t>Precio: 2.50€.</a:t>
            </a:r>
          </a:p>
          <a:p>
            <a:pPr>
              <a:buClr>
                <a:srgbClr val="002060"/>
              </a:buClr>
              <a:buFont typeface="Wingdings 2" pitchFamily="18" charset="2"/>
              <a:buChar char="d"/>
            </a:pPr>
            <a:r>
              <a:rPr lang="es-ES" dirty="0" err="1" smtClean="0">
                <a:latin typeface="Monotype Corsiva" pitchFamily="66" charset="0"/>
              </a:rPr>
              <a:t>Ref</a:t>
            </a:r>
            <a:r>
              <a:rPr lang="es-ES" dirty="0" smtClean="0">
                <a:latin typeface="Monotype Corsiva" pitchFamily="66" charset="0"/>
              </a:rPr>
              <a:t>: </a:t>
            </a:r>
            <a:r>
              <a:rPr lang="es-ES" dirty="0" smtClean="0">
                <a:latin typeface="Monotype Corsiva" pitchFamily="66" charset="0"/>
              </a:rPr>
              <a:t>008</a:t>
            </a:r>
            <a:endParaRPr lang="es-ES" dirty="0" smtClean="0">
              <a:latin typeface="Monotype Corsiva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357290" y="285728"/>
            <a:ext cx="407196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Magdalenas.</a:t>
            </a:r>
            <a:endParaRPr lang="es-ES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2" descr="MAGDALENA RAMONA BOLSA 8UND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714488"/>
            <a:ext cx="3793962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71600" y="2492896"/>
            <a:ext cx="3357586" cy="2072842"/>
          </a:xfrm>
        </p:spPr>
        <p:txBody>
          <a:bodyPr/>
          <a:lstStyle/>
          <a:p>
            <a:pPr>
              <a:buClr>
                <a:srgbClr val="002060"/>
              </a:buClr>
              <a:buFont typeface="Wingdings 2" pitchFamily="18" charset="2"/>
              <a:buChar char=""/>
            </a:pPr>
            <a:r>
              <a:rPr lang="es-ES" dirty="0" smtClean="0">
                <a:latin typeface="Monotype Corsiva" pitchFamily="66" charset="0"/>
              </a:rPr>
              <a:t> Lacitos de azúcar o chocolate .</a:t>
            </a:r>
          </a:p>
          <a:p>
            <a:pPr>
              <a:buClr>
                <a:srgbClr val="002060"/>
              </a:buClr>
              <a:buFont typeface="Wingdings 2" pitchFamily="18" charset="2"/>
              <a:buChar char=""/>
            </a:pPr>
            <a:r>
              <a:rPr lang="es-ES" dirty="0" smtClean="0">
                <a:latin typeface="Monotype Corsiva" pitchFamily="66" charset="0"/>
              </a:rPr>
              <a:t> Precio: 9.40€/kg</a:t>
            </a:r>
          </a:p>
          <a:p>
            <a:pPr>
              <a:buClr>
                <a:srgbClr val="002060"/>
              </a:buClr>
              <a:buFont typeface="Wingdings 2" pitchFamily="18" charset="2"/>
              <a:buChar char=""/>
            </a:pPr>
            <a:r>
              <a:rPr lang="es-ES" dirty="0" smtClean="0">
                <a:latin typeface="Monotype Corsiva" pitchFamily="66" charset="0"/>
              </a:rPr>
              <a:t>Ref:009</a:t>
            </a:r>
            <a:endParaRPr lang="es-ES" dirty="0" smtClean="0">
              <a:latin typeface="Monotype Corsiva" pitchFamily="66" charset="0"/>
            </a:endParaRPr>
          </a:p>
          <a:p>
            <a:pPr>
              <a:buClr>
                <a:srgbClr val="002060"/>
              </a:buClr>
              <a:buFont typeface="Wingdings 2" pitchFamily="18" charset="2"/>
              <a:buChar char=""/>
            </a:pPr>
            <a:endParaRPr lang="es-ES" dirty="0">
              <a:latin typeface="Monotype Corsiva" pitchFamily="66" charset="0"/>
            </a:endParaRPr>
          </a:p>
        </p:txBody>
      </p:sp>
      <p:pic>
        <p:nvPicPr>
          <p:cNvPr id="9" name="8 Imagen" descr="SAM_005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l="-1471"/>
          <a:stretch>
            <a:fillRect/>
          </a:stretch>
        </p:blipFill>
        <p:spPr>
          <a:xfrm>
            <a:off x="5292080" y="4077072"/>
            <a:ext cx="2926750" cy="1866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9 Imagen" descr="SAM_0054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4644008" y="1700808"/>
            <a:ext cx="2851483" cy="1589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10 Rectángulo"/>
          <p:cNvSpPr/>
          <p:nvPr/>
        </p:nvSpPr>
        <p:spPr>
          <a:xfrm>
            <a:off x="1071538" y="214290"/>
            <a:ext cx="762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Lacitos de azúcar o chocolate .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350706" cy="1544960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  <a:buFont typeface="Wingdings 2" pitchFamily="18" charset="2"/>
              <a:buChar char=""/>
            </a:pPr>
            <a:r>
              <a:rPr lang="es-ES" dirty="0" smtClean="0">
                <a:latin typeface="Monotype Corsiva" pitchFamily="66" charset="0"/>
              </a:rPr>
              <a:t> Tortas carnaval.</a:t>
            </a:r>
          </a:p>
          <a:p>
            <a:pPr>
              <a:buClr>
                <a:srgbClr val="002060"/>
              </a:buClr>
              <a:buFont typeface="Wingdings 2" pitchFamily="18" charset="2"/>
              <a:buChar char=""/>
            </a:pPr>
            <a:r>
              <a:rPr lang="es-ES" dirty="0" smtClean="0">
                <a:latin typeface="Monotype Corsiva" pitchFamily="66" charset="0"/>
              </a:rPr>
              <a:t> Precio:  4.80€ /kg .</a:t>
            </a:r>
          </a:p>
          <a:p>
            <a:pPr>
              <a:buClr>
                <a:srgbClr val="002060"/>
              </a:buClr>
              <a:buFont typeface="Wingdings 2" pitchFamily="18" charset="2"/>
              <a:buChar char=""/>
            </a:pPr>
            <a:r>
              <a:rPr lang="es-ES" dirty="0" smtClean="0">
                <a:latin typeface="Monotype Corsiva" pitchFamily="66" charset="0"/>
              </a:rPr>
              <a:t>Ref:010</a:t>
            </a:r>
            <a:endParaRPr lang="es-ES" dirty="0" smtClean="0">
              <a:latin typeface="Monotype Corsiva" pitchFamily="66" charset="0"/>
            </a:endParaRPr>
          </a:p>
        </p:txBody>
      </p:sp>
      <p:pic>
        <p:nvPicPr>
          <p:cNvPr id="5" name="4 Marcador de contenido" descr="SAM_0022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3995936" y="3356992"/>
            <a:ext cx="4733558" cy="29020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1357290" y="285728"/>
            <a:ext cx="45005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Tortas carnaval.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4792576" cy="1760984"/>
          </a:xfrm>
        </p:spPr>
        <p:txBody>
          <a:bodyPr/>
          <a:lstStyle/>
          <a:p>
            <a:pPr>
              <a:buClr>
                <a:srgbClr val="002060"/>
              </a:buClr>
              <a:buFont typeface="Wingdings 2" pitchFamily="18" charset="2"/>
              <a:buChar char=""/>
            </a:pPr>
            <a:r>
              <a:rPr lang="es-ES" dirty="0" smtClean="0">
                <a:latin typeface="Monotype Corsiva" pitchFamily="66" charset="0"/>
              </a:rPr>
              <a:t> Pestiños con miel.</a:t>
            </a:r>
          </a:p>
          <a:p>
            <a:pPr>
              <a:buClr>
                <a:srgbClr val="002060"/>
              </a:buClr>
              <a:buFont typeface="Wingdings 2" pitchFamily="18" charset="2"/>
              <a:buChar char=""/>
            </a:pPr>
            <a:r>
              <a:rPr lang="es-ES" dirty="0" smtClean="0">
                <a:latin typeface="Monotype Corsiva" pitchFamily="66" charset="0"/>
              </a:rPr>
              <a:t> Precio: 3.90€ /bolsa de ½ kilo.</a:t>
            </a:r>
          </a:p>
          <a:p>
            <a:pPr>
              <a:buClr>
                <a:srgbClr val="002060"/>
              </a:buClr>
              <a:buFont typeface="Wingdings 2" pitchFamily="18" charset="2"/>
              <a:buChar char=""/>
            </a:pPr>
            <a:r>
              <a:rPr lang="es-ES" dirty="0" smtClean="0">
                <a:latin typeface="Monotype Corsiva" pitchFamily="66" charset="0"/>
              </a:rPr>
              <a:t>Ref:011</a:t>
            </a:r>
            <a:endParaRPr lang="es-ES" dirty="0" smtClean="0">
              <a:latin typeface="Monotype Corsiva" pitchFamily="66" charset="0"/>
            </a:endParaRPr>
          </a:p>
          <a:p>
            <a:pPr>
              <a:buClr>
                <a:srgbClr val="002060"/>
              </a:buClr>
              <a:buFont typeface="Wingdings 2" pitchFamily="18" charset="2"/>
              <a:buChar char=""/>
            </a:pPr>
            <a:endParaRPr lang="es-ES" dirty="0">
              <a:latin typeface="Monotype Corsiva" pitchFamily="66" charset="0"/>
            </a:endParaRPr>
          </a:p>
        </p:txBody>
      </p:sp>
      <p:pic>
        <p:nvPicPr>
          <p:cNvPr id="8" name="Picture 2" descr="Foto de Pestiños de Mi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429000"/>
            <a:ext cx="4464496" cy="2584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1142976" y="428604"/>
            <a:ext cx="4661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 Pestiños con miel.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Personalizado 2">
      <a:dk1>
        <a:sysClr val="windowText" lastClr="000000"/>
      </a:dk1>
      <a:lt1>
        <a:sysClr val="window" lastClr="FFFFFF"/>
      </a:lt1>
      <a:dk2>
        <a:srgbClr val="9BCBF7"/>
      </a:dk2>
      <a:lt2>
        <a:srgbClr val="083E6F"/>
      </a:lt2>
      <a:accent1>
        <a:srgbClr val="59A9F2"/>
      </a:accent1>
      <a:accent2>
        <a:srgbClr val="009DD9"/>
      </a:accent2>
      <a:accent3>
        <a:srgbClr val="0BD0D9"/>
      </a:accent3>
      <a:accent4>
        <a:srgbClr val="10CF9B"/>
      </a:accent4>
      <a:accent5>
        <a:srgbClr val="95E1FF"/>
      </a:accent5>
      <a:accent6>
        <a:srgbClr val="0B5394"/>
      </a:accent6>
      <a:hlink>
        <a:srgbClr val="4FCEFF"/>
      </a:hlink>
      <a:folHlink>
        <a:srgbClr val="3D9AEF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</TotalTime>
  <Words>283</Words>
  <Application>Microsoft Office PowerPoint</Application>
  <PresentationFormat>Presentación en pantalla (4:3)</PresentationFormat>
  <Paragraphs>67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Solsticio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CARMEN</dc:creator>
  <cp:lastModifiedBy>3eso</cp:lastModifiedBy>
  <cp:revision>96</cp:revision>
  <dcterms:modified xsi:type="dcterms:W3CDTF">2012-04-12T09:36:29Z</dcterms:modified>
</cp:coreProperties>
</file>