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A3E76-B4E9-466F-B96A-C4C2E3355A7D}" type="doc">
      <dgm:prSet loTypeId="urn:microsoft.com/office/officeart/2005/8/layout/radial4" loCatId="relationship" qsTypeId="urn:microsoft.com/office/officeart/2005/8/quickstyle/3d2" qsCatId="3D" csTypeId="urn:microsoft.com/office/officeart/2005/8/colors/accent2_1" csCatId="accent2" phldr="1"/>
      <dgm:spPr/>
      <dgm:t>
        <a:bodyPr/>
        <a:lstStyle/>
        <a:p>
          <a:endParaRPr lang="es-ES"/>
        </a:p>
      </dgm:t>
    </dgm:pt>
    <dgm:pt modelId="{D2DCBE90-B014-49E5-B284-15ED5F2877D3}">
      <dgm:prSet phldrT="[Texto]" custT="1"/>
      <dgm:spPr>
        <a:gradFill rotWithShape="0">
          <a:gsLst>
            <a:gs pos="0">
              <a:srgbClr val="C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16200000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s-ES" sz="2400" b="1" dirty="0" smtClean="0">
              <a:latin typeface="+mn-lt"/>
            </a:rPr>
            <a:t>Equipo Directivo</a:t>
          </a:r>
        </a:p>
        <a:p>
          <a:pPr algn="l"/>
          <a:r>
            <a:rPr lang="es-ES" sz="1600" b="1" dirty="0" smtClean="0">
              <a:latin typeface="+mn-lt"/>
            </a:rPr>
            <a:t>- Belén Sánchez Menéndez</a:t>
          </a:r>
        </a:p>
        <a:p>
          <a:pPr algn="l"/>
          <a:r>
            <a:rPr lang="es-ES" sz="1600" b="1" dirty="0" smtClean="0">
              <a:latin typeface="+mn-lt"/>
            </a:rPr>
            <a:t>- Sergio Asensio Rodríguez</a:t>
          </a:r>
        </a:p>
        <a:p>
          <a:pPr algn="l"/>
          <a:r>
            <a:rPr lang="es-ES" sz="1600" b="1" dirty="0" smtClean="0">
              <a:latin typeface="+mn-lt"/>
            </a:rPr>
            <a:t>- Carlos Enrique Caula Aguirre</a:t>
          </a:r>
        </a:p>
        <a:p>
          <a:pPr algn="l"/>
          <a:r>
            <a:rPr lang="es-ES" sz="1600" b="1" dirty="0" smtClean="0">
              <a:latin typeface="+mn-lt"/>
            </a:rPr>
            <a:t>- Carmen Castaño Rico</a:t>
          </a:r>
        </a:p>
        <a:p>
          <a:pPr algn="l"/>
          <a:r>
            <a:rPr lang="es-ES" sz="1600" b="1" dirty="0" smtClean="0">
              <a:latin typeface="+mn-lt"/>
            </a:rPr>
            <a:t>- Claudia Fernández Gutiérrez</a:t>
          </a:r>
        </a:p>
        <a:p>
          <a:pPr algn="l"/>
          <a:r>
            <a:rPr lang="es-ES" sz="1600" b="1" dirty="0" smtClean="0">
              <a:latin typeface="+mn-lt"/>
            </a:rPr>
            <a:t>- José María Quirós Aller</a:t>
          </a:r>
          <a:endParaRPr lang="es-ES" sz="1600" b="1" dirty="0">
            <a:latin typeface="+mn-lt"/>
          </a:endParaRPr>
        </a:p>
      </dgm:t>
    </dgm:pt>
    <dgm:pt modelId="{313E2FEA-D3F2-44A9-BC06-B6BACE84170E}" type="parTrans" cxnId="{61421125-02FA-49DD-B3A1-C30CDEB2B68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706DF84A-4702-4BF3-A07E-B39141AE7179}" type="sibTrans" cxnId="{61421125-02FA-49DD-B3A1-C30CDEB2B684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0C67A05E-BBD4-4623-83C0-A5D125C9EBF7}">
      <dgm:prSet phldrT="[Texto]" custT="1"/>
      <dgm:spPr>
        <a:gradFill rotWithShape="0">
          <a:gsLst>
            <a:gs pos="0">
              <a:srgbClr val="C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ln w="12700" cmpd="sng">
          <a:prstDash val="solid"/>
        </a:ln>
        <a:effectLst>
          <a:outerShdw blurRad="50800" dist="38100" dir="18900000" algn="bl" rotWithShape="0">
            <a:prstClr val="black">
              <a:alpha val="40000"/>
            </a:prstClr>
          </a:outerShdw>
        </a:effectLst>
      </dgm:spPr>
      <dgm:t>
        <a:bodyPr/>
        <a:lstStyle/>
        <a:p>
          <a:pPr algn="l"/>
          <a:r>
            <a:rPr lang="es-ES" sz="2800" b="1" dirty="0" smtClean="0">
              <a:latin typeface="+mn-lt"/>
            </a:rPr>
            <a:t>Administración y finanzas</a:t>
          </a:r>
        </a:p>
        <a:p>
          <a:pPr algn="l"/>
          <a:r>
            <a:rPr lang="es-ES" sz="1600" b="1" dirty="0" smtClean="0">
              <a:latin typeface="+mn-lt"/>
            </a:rPr>
            <a:t>- Adolfo Castro Velado</a:t>
          </a:r>
        </a:p>
        <a:p>
          <a:pPr algn="l"/>
          <a:r>
            <a:rPr lang="es-ES" sz="1600" b="1" dirty="0" smtClean="0">
              <a:latin typeface="+mn-lt"/>
            </a:rPr>
            <a:t>- Cristal Almonte Acevedo</a:t>
          </a:r>
        </a:p>
        <a:p>
          <a:pPr algn="l"/>
          <a:r>
            <a:rPr lang="es-ES" sz="1600" b="1" dirty="0" smtClean="0">
              <a:latin typeface="+mn-lt"/>
            </a:rPr>
            <a:t>- Pelayo Alonso Acebal</a:t>
          </a:r>
        </a:p>
        <a:p>
          <a:pPr algn="l"/>
          <a:r>
            <a:rPr lang="es-ES" sz="1600" b="1" dirty="0" smtClean="0">
              <a:latin typeface="+mn-lt"/>
            </a:rPr>
            <a:t>- Alejandro Caveda Suárez</a:t>
          </a:r>
        </a:p>
        <a:p>
          <a:pPr algn="l"/>
          <a:r>
            <a:rPr lang="es-ES" sz="1600" b="1" dirty="0" smtClean="0">
              <a:latin typeface="+mn-lt"/>
            </a:rPr>
            <a:t>- Ana Fernández Fernández</a:t>
          </a:r>
        </a:p>
        <a:p>
          <a:pPr algn="l"/>
          <a:r>
            <a:rPr lang="es-ES" sz="1600" b="1" dirty="0" smtClean="0">
              <a:latin typeface="+mn-lt"/>
            </a:rPr>
            <a:t>- Raúl González Bóveda</a:t>
          </a:r>
          <a:endParaRPr lang="es-ES" sz="1600" b="1" dirty="0">
            <a:latin typeface="+mn-lt"/>
          </a:endParaRPr>
        </a:p>
      </dgm:t>
    </dgm:pt>
    <dgm:pt modelId="{5E423EC2-AB2B-4B23-BBA8-4FBD55B4EAA8}" type="parTrans" cxnId="{6ED9B08E-297C-4021-8104-142172506065}">
      <dgm:prSet/>
      <dgm:spPr>
        <a:solidFill>
          <a:schemeClr val="accent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s-ES">
            <a:latin typeface="+mn-lt"/>
          </a:endParaRPr>
        </a:p>
      </dgm:t>
    </dgm:pt>
    <dgm:pt modelId="{A42134C9-F3EB-44AB-9464-C73F1DFC765F}" type="sibTrans" cxnId="{6ED9B08E-297C-4021-8104-142172506065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02A56F1-0451-4084-8DCA-C2CAE26F95E3}">
      <dgm:prSet phldrT="[Texto]" custT="1"/>
      <dgm:spPr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0">
              <a:srgbClr val="C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pPr algn="ctr"/>
          <a:r>
            <a:rPr lang="es-ES" sz="2800" b="1" dirty="0" smtClean="0">
              <a:latin typeface="+mn-lt"/>
            </a:rPr>
            <a:t>Comercio Exterior</a:t>
          </a:r>
        </a:p>
        <a:p>
          <a:pPr algn="l"/>
          <a:r>
            <a:rPr lang="es-ES" sz="1600" b="1" dirty="0" smtClean="0">
              <a:latin typeface="+mn-lt"/>
            </a:rPr>
            <a:t>- Alberto Arias Sanz</a:t>
          </a:r>
        </a:p>
        <a:p>
          <a:pPr algn="l"/>
          <a:r>
            <a:rPr lang="es-ES" sz="1600" b="1" dirty="0" smtClean="0">
              <a:latin typeface="+mn-lt"/>
            </a:rPr>
            <a:t>- Lucía Becerril Álvarez</a:t>
          </a:r>
        </a:p>
        <a:p>
          <a:pPr algn="l"/>
          <a:r>
            <a:rPr lang="es-ES" sz="1600" b="1" dirty="0" smtClean="0">
              <a:latin typeface="+mn-lt"/>
            </a:rPr>
            <a:t>- Miguel R. Álvarez-Sala</a:t>
          </a:r>
        </a:p>
        <a:p>
          <a:pPr algn="l"/>
          <a:r>
            <a:rPr lang="es-ES" sz="1600" b="1" dirty="0" smtClean="0">
              <a:latin typeface="+mn-lt"/>
            </a:rPr>
            <a:t>- Carla Fernández Álvarez</a:t>
          </a:r>
        </a:p>
        <a:p>
          <a:pPr algn="l"/>
          <a:r>
            <a:rPr lang="es-ES" sz="1600" b="1" dirty="0" smtClean="0">
              <a:latin typeface="+mn-lt"/>
            </a:rPr>
            <a:t>- Clara Carnota Orviz</a:t>
          </a:r>
        </a:p>
        <a:p>
          <a:pPr algn="l"/>
          <a:r>
            <a:rPr lang="es-ES" sz="1600" b="1" dirty="0" smtClean="0">
              <a:latin typeface="+mn-lt"/>
            </a:rPr>
            <a:t>- Daniel Delgado Rivero</a:t>
          </a:r>
        </a:p>
        <a:p>
          <a:pPr algn="l"/>
          <a:r>
            <a:rPr lang="es-ES" sz="1600" b="1" dirty="0" smtClean="0">
              <a:latin typeface="+mn-lt"/>
            </a:rPr>
            <a:t>- Guillermo Bonacasa Chico</a:t>
          </a:r>
        </a:p>
      </dgm:t>
    </dgm:pt>
    <dgm:pt modelId="{740AF6FC-3B18-4CE2-9BE6-546FCC487F01}" type="parTrans" cxnId="{670A4901-2876-4E7B-B62C-EBA3B714B855}">
      <dgm:prSet/>
      <dgm:spPr>
        <a:solidFill>
          <a:schemeClr val="accent2">
            <a:tint val="60000"/>
            <a:hueOff val="0"/>
            <a:satOff val="0"/>
            <a:lumOff val="0"/>
            <a:alpha val="0"/>
          </a:schemeClr>
        </a:solidFill>
      </dgm:spPr>
      <dgm:t>
        <a:bodyPr/>
        <a:lstStyle/>
        <a:p>
          <a:endParaRPr lang="es-ES">
            <a:latin typeface="+mn-lt"/>
          </a:endParaRPr>
        </a:p>
      </dgm:t>
    </dgm:pt>
    <dgm:pt modelId="{909CA4CE-958A-4D95-B34A-9E71462BF83B}" type="sibTrans" cxnId="{670A4901-2876-4E7B-B62C-EBA3B714B855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C325DEA7-A668-44E0-98C2-BA1E9D217BB7}">
      <dgm:prSet phldrT="[Texto]" custT="1"/>
      <dgm:spPr>
        <a:gradFill rotWithShape="0">
          <a:gsLst>
            <a:gs pos="0">
              <a:srgbClr val="C00000"/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pPr algn="ctr"/>
          <a:r>
            <a:rPr lang="es-ES" sz="2800" b="1" dirty="0" smtClean="0">
              <a:latin typeface="+mn-lt"/>
            </a:rPr>
            <a:t>Marketing</a:t>
          </a:r>
        </a:p>
        <a:p>
          <a:pPr algn="l"/>
          <a:r>
            <a:rPr lang="es-ES" sz="1600" b="1" dirty="0" smtClean="0">
              <a:latin typeface="+mn-lt"/>
            </a:rPr>
            <a:t>- María José Vicente Menéndez</a:t>
          </a:r>
        </a:p>
        <a:p>
          <a:pPr algn="l"/>
          <a:r>
            <a:rPr lang="es-ES" sz="1600" b="1" dirty="0" smtClean="0">
              <a:latin typeface="+mn-lt"/>
            </a:rPr>
            <a:t>- </a:t>
          </a:r>
          <a:r>
            <a:rPr lang="es-ES" sz="1600" b="1" smtClean="0">
              <a:latin typeface="+mn-lt"/>
            </a:rPr>
            <a:t>Álvaro </a:t>
          </a:r>
          <a:r>
            <a:rPr lang="es-ES" sz="1600" b="1" smtClean="0">
              <a:latin typeface="+mn-lt"/>
            </a:rPr>
            <a:t>Martín </a:t>
          </a:r>
          <a:r>
            <a:rPr lang="es-ES" sz="1600" b="1" dirty="0" smtClean="0">
              <a:latin typeface="+mn-lt"/>
            </a:rPr>
            <a:t>González</a:t>
          </a:r>
        </a:p>
        <a:p>
          <a:pPr algn="l"/>
          <a:r>
            <a:rPr lang="es-ES" sz="1600" b="1" dirty="0" smtClean="0">
              <a:latin typeface="+mn-lt"/>
            </a:rPr>
            <a:t>-Roberto Martínez Velázquez</a:t>
          </a:r>
        </a:p>
        <a:p>
          <a:pPr algn="l"/>
          <a:r>
            <a:rPr lang="es-ES" sz="1600" b="1" dirty="0" smtClean="0">
              <a:latin typeface="+mn-lt"/>
            </a:rPr>
            <a:t>- Miguel Menéndez  González</a:t>
          </a:r>
        </a:p>
        <a:p>
          <a:pPr algn="l"/>
          <a:r>
            <a:rPr lang="es-ES" sz="1600" b="1" dirty="0" smtClean="0">
              <a:latin typeface="+mn-lt"/>
            </a:rPr>
            <a:t>- Alberto </a:t>
          </a:r>
          <a:r>
            <a:rPr lang="es-ES" sz="1600" b="1" dirty="0" smtClean="0">
              <a:latin typeface="+mn-lt"/>
            </a:rPr>
            <a:t>Cortina </a:t>
          </a:r>
          <a:r>
            <a:rPr lang="es-ES" sz="1600" b="1" dirty="0" smtClean="0">
              <a:latin typeface="+mn-lt"/>
            </a:rPr>
            <a:t>Eduarte</a:t>
          </a:r>
        </a:p>
        <a:p>
          <a:pPr algn="l"/>
          <a:r>
            <a:rPr lang="es-ES" sz="1600" b="1" dirty="0" smtClean="0">
              <a:latin typeface="+mn-lt"/>
            </a:rPr>
            <a:t>- Pablo Menéndez Landa</a:t>
          </a:r>
        </a:p>
        <a:p>
          <a:pPr algn="l"/>
          <a:r>
            <a:rPr lang="es-ES" sz="1600" b="1" dirty="0" smtClean="0">
              <a:latin typeface="+mn-lt"/>
            </a:rPr>
            <a:t>- Sonia Méndez Díaz</a:t>
          </a:r>
          <a:endParaRPr lang="es-ES" sz="1600" b="1" dirty="0">
            <a:latin typeface="+mn-lt"/>
          </a:endParaRPr>
        </a:p>
      </dgm:t>
    </dgm:pt>
    <dgm:pt modelId="{257B18C6-7B0F-4575-AB01-4C4F72816B36}" type="parTrans" cxnId="{011D2198-B20B-4095-8900-6EFBE84955EE}">
      <dgm:prSet/>
      <dgm:spPr>
        <a:noFill/>
      </dgm:spPr>
      <dgm:t>
        <a:bodyPr/>
        <a:lstStyle/>
        <a:p>
          <a:endParaRPr lang="es-ES">
            <a:latin typeface="+mn-lt"/>
          </a:endParaRPr>
        </a:p>
      </dgm:t>
    </dgm:pt>
    <dgm:pt modelId="{ED202E5C-C5C5-46B0-BF3E-0EC60CCED6CC}" type="sibTrans" cxnId="{011D2198-B20B-4095-8900-6EFBE84955EE}">
      <dgm:prSet/>
      <dgm:spPr/>
      <dgm:t>
        <a:bodyPr/>
        <a:lstStyle/>
        <a:p>
          <a:endParaRPr lang="es-ES">
            <a:latin typeface="+mn-lt"/>
          </a:endParaRPr>
        </a:p>
      </dgm:t>
    </dgm:pt>
    <dgm:pt modelId="{B7755E5D-E380-470D-9E40-34ABFCCBF9C1}" type="pres">
      <dgm:prSet presAssocID="{E6AA3E76-B4E9-466F-B96A-C4C2E3355A7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FBBE70-580C-4C7E-8789-988CC5E468D0}" type="pres">
      <dgm:prSet presAssocID="{D2DCBE90-B014-49E5-B284-15ED5F2877D3}" presName="centerShape" presStyleLbl="node0" presStyleIdx="0" presStyleCnt="1" custScaleX="123817" custScaleY="124689" custLinFactNeighborX="1137" custLinFactNeighborY="-1490"/>
      <dgm:spPr/>
      <dgm:t>
        <a:bodyPr/>
        <a:lstStyle/>
        <a:p>
          <a:endParaRPr lang="es-ES"/>
        </a:p>
      </dgm:t>
    </dgm:pt>
    <dgm:pt modelId="{8C267A07-E0B0-40BC-9134-00FC8E7936FF}" type="pres">
      <dgm:prSet presAssocID="{5E423EC2-AB2B-4B23-BBA8-4FBD55B4EAA8}" presName="parTrans" presStyleLbl="bgSibTrans2D1" presStyleIdx="0" presStyleCnt="3" custScaleX="92182" custLinFactY="100000" custLinFactNeighborX="-57421" custLinFactNeighborY="171353"/>
      <dgm:spPr/>
      <dgm:t>
        <a:bodyPr/>
        <a:lstStyle/>
        <a:p>
          <a:endParaRPr lang="es-ES"/>
        </a:p>
      </dgm:t>
    </dgm:pt>
    <dgm:pt modelId="{BC3B9D50-1A57-46E3-AA18-2737376D108B}" type="pres">
      <dgm:prSet presAssocID="{0C67A05E-BBD4-4623-83C0-A5D125C9EBF7}" presName="node" presStyleLbl="node1" presStyleIdx="0" presStyleCnt="3" custScaleX="91285" custScaleY="166278" custRadScaleRad="90374" custRadScaleInc="393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1E39D4-5F0E-4E42-A216-94A537BDD6C1}" type="pres">
      <dgm:prSet presAssocID="{740AF6FC-3B18-4CE2-9BE6-546FCC487F01}" presName="parTrans" presStyleLbl="bgSibTrans2D1" presStyleIdx="1" presStyleCnt="3" custFlipVert="1" custFlipHor="1" custScaleX="175514" custScaleY="27251" custLinFactX="-66439" custLinFactY="100000" custLinFactNeighborX="-100000" custLinFactNeighborY="160278"/>
      <dgm:spPr/>
      <dgm:t>
        <a:bodyPr/>
        <a:lstStyle/>
        <a:p>
          <a:endParaRPr lang="es-ES"/>
        </a:p>
      </dgm:t>
    </dgm:pt>
    <dgm:pt modelId="{525D7D08-75F9-4887-A67F-6AB198E2955A}" type="pres">
      <dgm:prSet presAssocID="{B02A56F1-0451-4084-8DCA-C2CAE26F95E3}" presName="node" presStyleLbl="node1" presStyleIdx="1" presStyleCnt="3" custScaleX="92616" custScaleY="159098" custRadScaleRad="87891" custRadScaleInc="199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397FEBC-056F-44EB-A857-05F9D3172EC3}" type="pres">
      <dgm:prSet presAssocID="{257B18C6-7B0F-4575-AB01-4C4F72816B36}" presName="parTrans" presStyleLbl="bgSibTrans2D1" presStyleIdx="2" presStyleCnt="3" custScaleX="36872" custLinFactX="-161080" custLinFactY="100000" custLinFactNeighborX="-200000" custLinFactNeighborY="195835"/>
      <dgm:spPr/>
      <dgm:t>
        <a:bodyPr/>
        <a:lstStyle/>
        <a:p>
          <a:endParaRPr lang="es-ES"/>
        </a:p>
      </dgm:t>
    </dgm:pt>
    <dgm:pt modelId="{56AED25E-FAC7-4088-BF42-780D05A01317}" type="pres">
      <dgm:prSet presAssocID="{C325DEA7-A668-44E0-98C2-BA1E9D217BB7}" presName="node" presStyleLbl="node1" presStyleIdx="2" presStyleCnt="3" custScaleX="93695" custScaleY="165915" custRadScaleRad="94800" custRadScaleInc="-580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99BA704-40ED-47B0-A4D3-2C69AC6DF1BD}" type="presOf" srcId="{0C67A05E-BBD4-4623-83C0-A5D125C9EBF7}" destId="{BC3B9D50-1A57-46E3-AA18-2737376D108B}" srcOrd="0" destOrd="0" presId="urn:microsoft.com/office/officeart/2005/8/layout/radial4"/>
    <dgm:cxn modelId="{B80F4FCE-F42E-4210-8822-69C205230605}" type="presOf" srcId="{B02A56F1-0451-4084-8DCA-C2CAE26F95E3}" destId="{525D7D08-75F9-4887-A67F-6AB198E2955A}" srcOrd="0" destOrd="0" presId="urn:microsoft.com/office/officeart/2005/8/layout/radial4"/>
    <dgm:cxn modelId="{6ED9B08E-297C-4021-8104-142172506065}" srcId="{D2DCBE90-B014-49E5-B284-15ED5F2877D3}" destId="{0C67A05E-BBD4-4623-83C0-A5D125C9EBF7}" srcOrd="0" destOrd="0" parTransId="{5E423EC2-AB2B-4B23-BBA8-4FBD55B4EAA8}" sibTransId="{A42134C9-F3EB-44AB-9464-C73F1DFC765F}"/>
    <dgm:cxn modelId="{670A4901-2876-4E7B-B62C-EBA3B714B855}" srcId="{D2DCBE90-B014-49E5-B284-15ED5F2877D3}" destId="{B02A56F1-0451-4084-8DCA-C2CAE26F95E3}" srcOrd="1" destOrd="0" parTransId="{740AF6FC-3B18-4CE2-9BE6-546FCC487F01}" sibTransId="{909CA4CE-958A-4D95-B34A-9E71462BF83B}"/>
    <dgm:cxn modelId="{011D2198-B20B-4095-8900-6EFBE84955EE}" srcId="{D2DCBE90-B014-49E5-B284-15ED5F2877D3}" destId="{C325DEA7-A668-44E0-98C2-BA1E9D217BB7}" srcOrd="2" destOrd="0" parTransId="{257B18C6-7B0F-4575-AB01-4C4F72816B36}" sibTransId="{ED202E5C-C5C5-46B0-BF3E-0EC60CCED6CC}"/>
    <dgm:cxn modelId="{61421125-02FA-49DD-B3A1-C30CDEB2B684}" srcId="{E6AA3E76-B4E9-466F-B96A-C4C2E3355A7D}" destId="{D2DCBE90-B014-49E5-B284-15ED5F2877D3}" srcOrd="0" destOrd="0" parTransId="{313E2FEA-D3F2-44A9-BC06-B6BACE84170E}" sibTransId="{706DF84A-4702-4BF3-A07E-B39141AE7179}"/>
    <dgm:cxn modelId="{B55ECC9B-BFB3-48C7-9420-CAB5F86AAFF1}" type="presOf" srcId="{C325DEA7-A668-44E0-98C2-BA1E9D217BB7}" destId="{56AED25E-FAC7-4088-BF42-780D05A01317}" srcOrd="0" destOrd="0" presId="urn:microsoft.com/office/officeart/2005/8/layout/radial4"/>
    <dgm:cxn modelId="{3F72627A-3C3A-4532-B47E-C49911CC3FA5}" type="presOf" srcId="{5E423EC2-AB2B-4B23-BBA8-4FBD55B4EAA8}" destId="{8C267A07-E0B0-40BC-9134-00FC8E7936FF}" srcOrd="0" destOrd="0" presId="urn:microsoft.com/office/officeart/2005/8/layout/radial4"/>
    <dgm:cxn modelId="{6F62C8E5-4473-4489-B03F-B4EA3B9528B2}" type="presOf" srcId="{740AF6FC-3B18-4CE2-9BE6-546FCC487F01}" destId="{DC1E39D4-5F0E-4E42-A216-94A537BDD6C1}" srcOrd="0" destOrd="0" presId="urn:microsoft.com/office/officeart/2005/8/layout/radial4"/>
    <dgm:cxn modelId="{206F667D-0075-41E5-B0AA-7944D8FD5374}" type="presOf" srcId="{D2DCBE90-B014-49E5-B284-15ED5F2877D3}" destId="{48FBBE70-580C-4C7E-8789-988CC5E468D0}" srcOrd="0" destOrd="0" presId="urn:microsoft.com/office/officeart/2005/8/layout/radial4"/>
    <dgm:cxn modelId="{C2064AE6-436F-4558-870C-4B3626022177}" type="presOf" srcId="{E6AA3E76-B4E9-466F-B96A-C4C2E3355A7D}" destId="{B7755E5D-E380-470D-9E40-34ABFCCBF9C1}" srcOrd="0" destOrd="0" presId="urn:microsoft.com/office/officeart/2005/8/layout/radial4"/>
    <dgm:cxn modelId="{A00AA6AB-FACE-4E15-A517-C69A2A12C687}" type="presOf" srcId="{257B18C6-7B0F-4575-AB01-4C4F72816B36}" destId="{6397FEBC-056F-44EB-A857-05F9D3172EC3}" srcOrd="0" destOrd="0" presId="urn:microsoft.com/office/officeart/2005/8/layout/radial4"/>
    <dgm:cxn modelId="{291A4A1F-D8DA-40AB-BA1B-DB87B4C83D68}" type="presParOf" srcId="{B7755E5D-E380-470D-9E40-34ABFCCBF9C1}" destId="{48FBBE70-580C-4C7E-8789-988CC5E468D0}" srcOrd="0" destOrd="0" presId="urn:microsoft.com/office/officeart/2005/8/layout/radial4"/>
    <dgm:cxn modelId="{05CB0F3F-7FB3-4EDC-8BCF-85DF4E31C300}" type="presParOf" srcId="{B7755E5D-E380-470D-9E40-34ABFCCBF9C1}" destId="{8C267A07-E0B0-40BC-9134-00FC8E7936FF}" srcOrd="1" destOrd="0" presId="urn:microsoft.com/office/officeart/2005/8/layout/radial4"/>
    <dgm:cxn modelId="{5C26A271-7873-4A37-81D2-299D4F899656}" type="presParOf" srcId="{B7755E5D-E380-470D-9E40-34ABFCCBF9C1}" destId="{BC3B9D50-1A57-46E3-AA18-2737376D108B}" srcOrd="2" destOrd="0" presId="urn:microsoft.com/office/officeart/2005/8/layout/radial4"/>
    <dgm:cxn modelId="{0D79EAFC-F230-40B7-AB4E-824FC7A1B954}" type="presParOf" srcId="{B7755E5D-E380-470D-9E40-34ABFCCBF9C1}" destId="{DC1E39D4-5F0E-4E42-A216-94A537BDD6C1}" srcOrd="3" destOrd="0" presId="urn:microsoft.com/office/officeart/2005/8/layout/radial4"/>
    <dgm:cxn modelId="{E53E24EC-97E7-4248-AEE0-940C3F763C27}" type="presParOf" srcId="{B7755E5D-E380-470D-9E40-34ABFCCBF9C1}" destId="{525D7D08-75F9-4887-A67F-6AB198E2955A}" srcOrd="4" destOrd="0" presId="urn:microsoft.com/office/officeart/2005/8/layout/radial4"/>
    <dgm:cxn modelId="{47BB739C-355C-4F9C-AA6C-459907CCB4B8}" type="presParOf" srcId="{B7755E5D-E380-470D-9E40-34ABFCCBF9C1}" destId="{6397FEBC-056F-44EB-A857-05F9D3172EC3}" srcOrd="5" destOrd="0" presId="urn:microsoft.com/office/officeart/2005/8/layout/radial4"/>
    <dgm:cxn modelId="{BDD855B5-B661-4836-95FD-C621D18D55D0}" type="presParOf" srcId="{B7755E5D-E380-470D-9E40-34ABFCCBF9C1}" destId="{56AED25E-FAC7-4088-BF42-780D05A01317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7615B-DEEF-4CE3-A576-50E3A2D45F38}" type="datetimeFigureOut">
              <a:rPr lang="es-ES" smtClean="0"/>
              <a:pPr/>
              <a:t>14/12/2011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DB004-B073-4386-8B26-359FECBEFC1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 flipV="1">
            <a:off x="857224" y="357166"/>
            <a:ext cx="7886728" cy="931546"/>
          </a:xfrm>
        </p:spPr>
        <p:txBody>
          <a:bodyPr>
            <a:normAutofit/>
          </a:bodyPr>
          <a:lstStyle/>
          <a:p>
            <a:r>
              <a:rPr lang="es-ES" dirty="0" err="1" smtClean="0"/>
              <a:t>ttt</a:t>
            </a:r>
            <a:endParaRPr lang="es-ES" dirty="0"/>
          </a:p>
        </p:txBody>
      </p:sp>
      <p:graphicFrame>
        <p:nvGraphicFramePr>
          <p:cNvPr id="7" name="6 Diagrama"/>
          <p:cNvGraphicFramePr/>
          <p:nvPr/>
        </p:nvGraphicFramePr>
        <p:xfrm>
          <a:off x="-357222" y="0"/>
          <a:ext cx="9144000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117</Words>
  <Application>Microsoft Office PowerPoint</Application>
  <PresentationFormat>Presentación en pantalla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ttt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11</cp:revision>
  <dcterms:created xsi:type="dcterms:W3CDTF">2011-11-16T07:19:32Z</dcterms:created>
  <dcterms:modified xsi:type="dcterms:W3CDTF">2011-12-14T07:44:25Z</dcterms:modified>
</cp:coreProperties>
</file>