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56" r:id="rId2"/>
  </p:sldMasterIdLst>
  <p:notesMasterIdLst>
    <p:notesMasterId r:id="rId16"/>
  </p:notesMasterIdLst>
  <p:sldIdLst>
    <p:sldId id="269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0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38" autoAdjust="0"/>
    <p:restoredTop sz="94660"/>
  </p:normalViewPr>
  <p:slideViewPr>
    <p:cSldViewPr>
      <p:cViewPr>
        <p:scale>
          <a:sx n="55" d="100"/>
          <a:sy n="55" d="100"/>
        </p:scale>
        <p:origin x="-1626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D5C7C4-D054-4496-A256-8E6820B9258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67CF98-64C6-4C44-8CCA-79A612A832A5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84349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CF98-64C6-4C44-8CCA-79A612A832A5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9081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CF98-64C6-4C44-8CCA-79A612A832A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793311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CF98-64C6-4C44-8CCA-79A612A832A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405890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CF98-64C6-4C44-8CCA-79A612A832A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0891403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Colores?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67CF98-64C6-4C44-8CCA-79A612A832A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0904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DBF5F9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FA67919-E2BA-4A2C-AE74-FC522520846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11/04/2012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ES">
              <a:solidFill>
                <a:srgbClr val="04617B">
                  <a:shade val="9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Forma libre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339C98-BFFC-4B2F-B471-B8B6D75E02CF}" type="datetimeFigureOut">
              <a:rPr lang="es-ES" smtClean="0"/>
              <a:pPr/>
              <a:t>11/04/2012</a:t>
            </a:fld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FA67919-E2BA-4A2C-AE74-FC5225208462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 descr="Fondo-rojo-con-lineas-456542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286116" y="1571612"/>
            <a:ext cx="5857884" cy="3416320"/>
          </a:xfrm>
          <a:prstGeom prst="rect">
            <a:avLst/>
          </a:prstGeom>
          <a:noFill/>
          <a:effectLst>
            <a:outerShdw blurRad="76200" dir="13500000" sy="23000" kx="1200000" algn="br" rotWithShape="0">
              <a:schemeClr val="tx2">
                <a:lumMod val="60000"/>
                <a:lumOff val="40000"/>
                <a:alpha val="20000"/>
              </a:schemeClr>
            </a:outerShdw>
          </a:effectLst>
          <a:scene3d>
            <a:camera prst="orthographicFront"/>
            <a:lightRig rig="threePt" dir="t"/>
          </a:scene3d>
          <a:sp3d>
            <a:bevelT w="69850" h="114300"/>
            <a:bevelB w="44450" h="10795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CATÁLOGO ASES 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S.COOP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COLEGIO LOYOLA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(OVIEDO)</a:t>
            </a:r>
          </a:p>
          <a:p>
            <a:pPr algn="ctr"/>
            <a:r>
              <a:rPr lang="es-ES" sz="3600" dirty="0" smtClean="0">
                <a:solidFill>
                  <a:schemeClr val="bg1"/>
                </a:solidFill>
                <a:latin typeface="Algerian" pitchFamily="82" charset="0"/>
              </a:rPr>
              <a:t>2011-2012</a:t>
            </a:r>
          </a:p>
          <a:p>
            <a:endParaRPr lang="es-ES" sz="3600" dirty="0">
              <a:latin typeface="Algerian" pitchFamily="82" charset="0"/>
            </a:endParaRPr>
          </a:p>
        </p:txBody>
      </p:sp>
      <p:pic>
        <p:nvPicPr>
          <p:cNvPr id="6" name="5 Imagen" descr="_Logotipo_AS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4500570"/>
            <a:ext cx="1905000" cy="1895475"/>
          </a:xfrm>
          <a:prstGeom prst="rect">
            <a:avLst/>
          </a:prstGeom>
          <a:noFill/>
          <a:ln w="88900" cap="sq" cmpd="dbl">
            <a:gradFill flip="none" rotWithShape="1">
              <a:gsLst>
                <a:gs pos="32000">
                  <a:schemeClr val="accent2"/>
                </a:gs>
                <a:gs pos="13000">
                  <a:srgbClr val="5F5F5F"/>
                </a:gs>
                <a:gs pos="21001">
                  <a:srgbClr val="5F5F5F"/>
                </a:gs>
                <a:gs pos="63000">
                  <a:srgbClr val="FFFFFF"/>
                </a:gs>
                <a:gs pos="67000">
                  <a:srgbClr val="B2B2B2"/>
                </a:gs>
                <a:gs pos="69000">
                  <a:srgbClr val="292929"/>
                </a:gs>
                <a:gs pos="82001">
                  <a:srgbClr val="777777"/>
                </a:gs>
                <a:gs pos="100000">
                  <a:srgbClr val="EAEAEA"/>
                </a:gs>
              </a:gsLst>
              <a:lin ang="0" scaled="0"/>
              <a:tileRect/>
            </a:gradFill>
          </a:ln>
          <a:effectLst>
            <a:outerShdw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10. Taza </a:t>
            </a:r>
            <a:r>
              <a:rPr lang="es-ES" dirty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con cuchara </a:t>
            </a:r>
          </a:p>
        </p:txBody>
      </p:sp>
      <p:pic>
        <p:nvPicPr>
          <p:cNvPr id="7170" name="Picture 2" descr="C:\Documents and Settings\Berto\Escritorio\fotos productos\taza con cuch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71612"/>
            <a:ext cx="4461646" cy="466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295128" y="1298318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4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Taza de cerámica con cuchara incorporada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Capacidad: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250 ml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3,00 €</a:t>
            </a:r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10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11. Bolsa </a:t>
            </a:r>
            <a:r>
              <a:rPr lang="es-ES" dirty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acuática</a:t>
            </a:r>
          </a:p>
        </p:txBody>
      </p:sp>
      <p:pic>
        <p:nvPicPr>
          <p:cNvPr id="8194" name="Picture 2" descr="C:\Documents and Settings\Berto\Escritorio\fotos productos\bolsa acuati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53725"/>
            <a:ext cx="3819274" cy="527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1298318"/>
            <a:ext cx="7848872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2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Práctica bolsa que permite guardar objetos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para no separarnos de ellos mientras nos bañamos.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13cm x 20cm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2,50 €</a:t>
            </a:r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8"/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369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12. Navaja </a:t>
            </a:r>
            <a:r>
              <a:rPr lang="es-ES" dirty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multiusos</a:t>
            </a:r>
          </a:p>
        </p:txBody>
      </p:sp>
      <p:pic>
        <p:nvPicPr>
          <p:cNvPr id="9218" name="Picture 2" descr="C:\Documents and Settings\Berto\Escritorio\fotos productos\navaja multius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46351"/>
            <a:ext cx="3929090" cy="5183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42910" y="1571612"/>
            <a:ext cx="784887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2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Práctica y accesible navaja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 5 utensilios de acero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inoxidable.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2cm x 12cm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3,00 €</a:t>
            </a:r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1429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HOJA DE PEDIDOS</a:t>
            </a:r>
            <a:endParaRPr lang="es-ES" dirty="0"/>
          </a:p>
        </p:txBody>
      </p:sp>
      <p:graphicFrame>
        <p:nvGraphicFramePr>
          <p:cNvPr id="4" name="Group 4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4053327704"/>
              </p:ext>
            </p:extLst>
          </p:nvPr>
        </p:nvGraphicFramePr>
        <p:xfrm>
          <a:off x="395536" y="1340768"/>
          <a:ext cx="8424936" cy="5040560"/>
        </p:xfrm>
        <a:graphic>
          <a:graphicData uri="http://schemas.openxmlformats.org/drawingml/2006/table">
            <a:tbl>
              <a:tblPr/>
              <a:tblGrid>
                <a:gridCol w="2809776"/>
                <a:gridCol w="2805386"/>
                <a:gridCol w="2809774"/>
              </a:tblGrid>
              <a:tr h="658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PRODUCTO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CANTIDAD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34" charset="0"/>
                        </a:rPr>
                        <a:t>PRECIO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37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590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590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590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590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  <a:tr h="590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E9E7"/>
                    </a:solidFill>
                  </a:tcPr>
                </a:tc>
              </a:tr>
              <a:tr h="590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C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5319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9188" y="155318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   1. </a:t>
            </a:r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BOTELLA DE SIDRA</a:t>
            </a:r>
            <a:endParaRPr lang="es-ES" dirty="0">
              <a:ln>
                <a:solidFill>
                  <a:srgbClr val="FFFF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Berto\Escritorio\fotos productos\sid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09" y="1357298"/>
            <a:ext cx="3816425" cy="509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539552" y="1298318"/>
            <a:ext cx="7848872" cy="443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2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Producto</a:t>
            </a:r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8"/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tradicional asturiano hecho naturalmente a partir de nuestras excelentes cosechas de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manzanas.</a:t>
            </a: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7,5cm x 28,5cm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Volumen: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 litro</a:t>
            </a:r>
          </a:p>
          <a:p>
            <a:pPr marL="4000500" lvl="8" indent="-342900"/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2,00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€</a:t>
            </a:r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2. DESODORANTE NATURAL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1298318"/>
            <a:ext cx="7848872" cy="3447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4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Desodorante natural sin aditivos artificiales, también puede ser usado como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aftershave.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3,6cm x 6,6cm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5,50 €</a:t>
            </a:r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IMG_0341.JPG"/>
          <p:cNvPicPr>
            <a:picLocks noChangeAspect="1" noChangeArrowheads="1"/>
          </p:cNvPicPr>
          <p:nvPr/>
        </p:nvPicPr>
        <p:blipFill>
          <a:blip r:embed="rId2" cstate="print"/>
          <a:srcRect t="25862"/>
          <a:stretch>
            <a:fillRect/>
          </a:stretch>
        </p:blipFill>
        <p:spPr bwMode="auto">
          <a:xfrm>
            <a:off x="428596" y="1357298"/>
            <a:ext cx="3714776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3. Colonia mujer</a:t>
            </a:r>
            <a:endParaRPr lang="es-ES" dirty="0">
              <a:ln>
                <a:solidFill>
                  <a:srgbClr val="FFFF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99592" y="1629727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4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Aromática y refrescante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fragancia para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mujer.</a:t>
            </a: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3,7cm x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16,8cm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Volumen: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100ml</a:t>
            </a:r>
            <a:endParaRPr lang="es-ES" sz="2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6,00 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€</a:t>
            </a:r>
          </a:p>
        </p:txBody>
      </p:sp>
      <p:pic>
        <p:nvPicPr>
          <p:cNvPr id="9" name="Picture 3" descr="E:\IMG_03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405" y="1285860"/>
            <a:ext cx="4074157" cy="492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659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4. Colonia </a:t>
            </a:r>
            <a:r>
              <a:rPr lang="es-ES" dirty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hombre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39552" y="1298318"/>
            <a:ext cx="78488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4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Aromática y refrescante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fragancia para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hombre.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	</a:t>
            </a: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Medidas: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2,8cm x 12cm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Volumen: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90ml</a:t>
            </a:r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,00 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€</a:t>
            </a:r>
          </a:p>
        </p:txBody>
      </p:sp>
      <p:pic>
        <p:nvPicPr>
          <p:cNvPr id="2050" name="Picture 2" descr="E:\IMG_03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214422"/>
            <a:ext cx="3500462" cy="51435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1340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5. Ambientador</a:t>
            </a:r>
            <a:endParaRPr lang="es-ES" dirty="0">
              <a:ln>
                <a:solidFill>
                  <a:srgbClr val="FFFF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Berto\Escritorio\fotos productos\ambientard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28736"/>
            <a:ext cx="3891282" cy="500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0" y="182631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/>
            <a:r>
              <a:rPr lang="es-ES" dirty="0" smtClean="0">
                <a:solidFill>
                  <a:srgbClr val="FFFF00"/>
                </a:solidFill>
              </a:rPr>
              <a:t>	</a:t>
            </a:r>
          </a:p>
          <a:p>
            <a:pPr lvl="8"/>
            <a:r>
              <a:rPr lang="es-ES" dirty="0" smtClean="0">
                <a:solidFill>
                  <a:srgbClr val="FFFF00"/>
                </a:solidFill>
              </a:rPr>
              <a:t> 	</a:t>
            </a:r>
            <a:endParaRPr lang="es-ES" sz="24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39552" y="1298318"/>
            <a:ext cx="7848872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4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Ambientador casero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hecho con papel pinocho, sal, vainilla, colonia y papel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transparente.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6cm x 8cm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Colores: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Rosa y morado</a:t>
            </a:r>
          </a:p>
          <a:p>
            <a:pPr marL="4000500" lvl="8" indent="-342900"/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2,50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€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1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84002" y="26064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6. Estuche </a:t>
            </a:r>
            <a:r>
              <a:rPr lang="es-ES" dirty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con forma de tigre</a:t>
            </a:r>
          </a:p>
        </p:txBody>
      </p:sp>
      <p:pic>
        <p:nvPicPr>
          <p:cNvPr id="4099" name="Picture 3" descr="C:\Documents and Settings\Berto\Escritorio\fotos productos\estuche ti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71612"/>
            <a:ext cx="4786346" cy="464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475656" y="1772816"/>
            <a:ext cx="76683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4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Estuche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grande y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espacioso con un bonito diseño. </a:t>
            </a: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lvl="8"/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7cm x 28cm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2,50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€</a:t>
            </a:r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8068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6559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7. Bufanda</a:t>
            </a:r>
            <a:endParaRPr lang="es-ES" dirty="0">
              <a:ln>
                <a:solidFill>
                  <a:srgbClr val="FFFF00"/>
                </a:solidFill>
              </a:ln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928662" y="1214422"/>
            <a:ext cx="78488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4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Bufanda artesanal de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lana de nuestras mejores ovejas asturianas.</a:t>
            </a:r>
            <a:r>
              <a:rPr lang="es-ES" sz="22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Peso:</a:t>
            </a:r>
            <a:r>
              <a:rPr lang="es-E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87,6 gramos	</a:t>
            </a:r>
          </a:p>
          <a:p>
            <a:pPr marL="342900" indent="-342900">
              <a:buFont typeface="Arial" pitchFamily="34" charset="0"/>
              <a:buChar char="•"/>
            </a:pP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20cm x 180cm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Colores: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Marrón, verde oscuro, azul marino y negro</a:t>
            </a:r>
            <a:endParaRPr lang="es-ES" sz="2200" b="1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endParaRPr lang="es-ES" sz="2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</a:t>
            </a: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s-ES" sz="2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8,00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€</a:t>
            </a:r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UARIO\Downloads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142984"/>
            <a:ext cx="4286279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4442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767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8. Bolígrafo </a:t>
            </a:r>
            <a:r>
              <a:rPr lang="es-ES" dirty="0">
                <a:ln>
                  <a:solidFill>
                    <a:srgbClr val="FFFF00"/>
                  </a:solidFill>
                </a:ln>
                <a:latin typeface="Arial" pitchFamily="34" charset="0"/>
                <a:cs typeface="Arial" pitchFamily="34" charset="0"/>
              </a:rPr>
              <a:t>pato</a:t>
            </a:r>
          </a:p>
        </p:txBody>
      </p:sp>
      <p:pic>
        <p:nvPicPr>
          <p:cNvPr id="6146" name="Picture 2" descr="C:\Documents and Settings\Berto\Escritorio\fotos productos\boligrafo de pa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62" y="1214422"/>
            <a:ext cx="3775648" cy="5217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539552" y="1298318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 				</a:t>
            </a:r>
          </a:p>
          <a:p>
            <a:endParaRPr lang="es-ES" sz="2400" dirty="0" smtClean="0"/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Descripción: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Divertido bolígrafo con forma de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pato y ergonómico diseño.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</a:t>
            </a: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Medidas: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0,8 cm x 14 cm</a:t>
            </a:r>
          </a:p>
          <a:p>
            <a:pPr marL="4000500" lvl="8" indent="-342900">
              <a:buFont typeface="Arial" pitchFamily="34" charset="0"/>
              <a:buChar char="•"/>
            </a:pPr>
            <a:endParaRPr lang="es-ES" sz="2200" b="1" u="sng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marL="4000500" lvl="8" indent="-342900">
              <a:buFont typeface="Arial" pitchFamily="34" charset="0"/>
              <a:buChar char="•"/>
            </a:pPr>
            <a:r>
              <a:rPr lang="es-ES" sz="2200" b="1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Precio: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1,00 </a:t>
            </a:r>
            <a:r>
              <a:rPr lang="es-ES" sz="2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€</a:t>
            </a:r>
            <a:endParaRPr lang="es-ES" sz="2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06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écnico">
  <a:themeElements>
    <a:clrScheme name="Técnico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écnico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écnic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</TotalTime>
  <Words>81</Words>
  <Application>Microsoft Macintosh PowerPoint</Application>
  <PresentationFormat>Presentación en pantalla (4:3)</PresentationFormat>
  <Paragraphs>112</Paragraphs>
  <Slides>13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15" baseType="lpstr">
      <vt:lpstr>Técnico</vt:lpstr>
      <vt:lpstr>Flujo</vt:lpstr>
      <vt:lpstr>Diapositiva 1</vt:lpstr>
      <vt:lpstr>   1. BOTELLA DE SIDRA</vt:lpstr>
      <vt:lpstr>2. DESODORANTE NATURAL</vt:lpstr>
      <vt:lpstr>3. Colonia mujer</vt:lpstr>
      <vt:lpstr>4. Colonia hombre</vt:lpstr>
      <vt:lpstr>5. Ambientador</vt:lpstr>
      <vt:lpstr>6. Estuche con forma de tigre</vt:lpstr>
      <vt:lpstr>7. Bufanda</vt:lpstr>
      <vt:lpstr>8. Bolígrafo pato</vt:lpstr>
      <vt:lpstr>10. Taza con cuchara </vt:lpstr>
      <vt:lpstr>11. Bolsa acuática</vt:lpstr>
      <vt:lpstr>12. Navaja multiusos</vt:lpstr>
      <vt:lpstr>HOJA DE PEDIDOS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CAtÁlogo  ASES.coop Colegio Loyola 2011-2012</dc:title>
  <dc:creator>USUARIO</dc:creator>
  <cp:lastModifiedBy>USUARIO</cp:lastModifiedBy>
  <cp:revision>43</cp:revision>
  <dcterms:created xsi:type="dcterms:W3CDTF">2012-03-19T10:28:55Z</dcterms:created>
  <dcterms:modified xsi:type="dcterms:W3CDTF">2012-04-11T06:56:15Z</dcterms:modified>
</cp:coreProperties>
</file>