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7058-5D94-49D4-929E-B7044E34EF03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714D-ACBE-4BE9-977B-40E7CFAAB0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0800183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7058-5D94-49D4-929E-B7044E34EF03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714D-ACBE-4BE9-977B-40E7CFAAB0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573813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7058-5D94-49D4-929E-B7044E34EF03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714D-ACBE-4BE9-977B-40E7CFAAB0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78939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7058-5D94-49D4-929E-B7044E34EF03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714D-ACBE-4BE9-977B-40E7CFAAB0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570463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7058-5D94-49D4-929E-B7044E34EF03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714D-ACBE-4BE9-977B-40E7CFAAB0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6532989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7058-5D94-49D4-929E-B7044E34EF03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714D-ACBE-4BE9-977B-40E7CFAAB0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1470138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7058-5D94-49D4-929E-B7044E34EF03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714D-ACBE-4BE9-977B-40E7CFAAB0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11465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7058-5D94-49D4-929E-B7044E34EF03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714D-ACBE-4BE9-977B-40E7CFAAB0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7247544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7058-5D94-49D4-929E-B7044E34EF03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714D-ACBE-4BE9-977B-40E7CFAAB0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868905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7058-5D94-49D4-929E-B7044E34EF03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714D-ACBE-4BE9-977B-40E7CFAAB0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6485709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7058-5D94-49D4-929E-B7044E34EF03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714D-ACBE-4BE9-977B-40E7CFAAB0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551455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5E9EFF"/>
            </a:gs>
            <a:gs pos="53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B7058-5D94-49D4-929E-B7044E34EF03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714D-ACBE-4BE9-977B-40E7CFAAB0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12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handicraft6a@hot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andicraft6a@hot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handicraft6a@hot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handicraft6a@hotmail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6" y="3929066"/>
            <a:ext cx="6072230" cy="1928826"/>
          </a:xfr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r>
              <a:rPr lang="es-EC" sz="4800" dirty="0" smtClean="0"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urlz MT" pitchFamily="82" charset="0"/>
              </a:rPr>
              <a:t/>
            </a:r>
            <a:br>
              <a:rPr lang="es-EC" sz="4800" dirty="0" smtClean="0"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urlz MT" pitchFamily="82" charset="0"/>
              </a:rPr>
            </a:br>
            <a:r>
              <a:rPr lang="es-EC" sz="5300" b="1" dirty="0" smtClean="0"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urlz MT" pitchFamily="82" charset="0"/>
              </a:rPr>
              <a:t>BUFANDAS &amp; </a:t>
            </a:r>
            <a:r>
              <a:rPr lang="es-EC" sz="5300" b="1" dirty="0"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urlz MT" pitchFamily="82" charset="0"/>
              </a:rPr>
              <a:t>CUELLOS TEJIDOS</a:t>
            </a:r>
            <a:r>
              <a:rPr lang="es-EC" sz="3500" b="1" dirty="0">
                <a:latin typeface="Curlz MT" pitchFamily="82" charset="0"/>
              </a:rPr>
              <a:t/>
            </a:r>
            <a:br>
              <a:rPr lang="es-EC" sz="3500" b="1" dirty="0">
                <a:latin typeface="Curlz MT" pitchFamily="82" charset="0"/>
              </a:rPr>
            </a:br>
            <a:r>
              <a:rPr lang="es-EC" sz="3500" b="1" dirty="0">
                <a:latin typeface="Script MT Bold" pitchFamily="66" charset="0"/>
              </a:rPr>
              <a:t/>
            </a:r>
            <a:br>
              <a:rPr lang="es-EC" sz="3500" b="1" dirty="0">
                <a:latin typeface="Script MT Bold" pitchFamily="66" charset="0"/>
              </a:rPr>
            </a:b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4" t="3601" b="4576"/>
          <a:stretch/>
        </p:blipFill>
        <p:spPr bwMode="auto">
          <a:xfrm>
            <a:off x="2002971" y="1219200"/>
            <a:ext cx="4855045" cy="2331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5465596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 rot="21000227">
            <a:off x="4277226" y="1456155"/>
            <a:ext cx="3947135" cy="3874251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atin typeface="Curlz MT" pitchFamily="82" charset="0"/>
              </a:rPr>
              <a:t>Tú eliges la combinación perfecta!!</a:t>
            </a:r>
            <a:r>
              <a:rPr lang="es-EC" dirty="0" smtClean="0">
                <a:latin typeface="Segoe Script" pitchFamily="34" charset="0"/>
              </a:rPr>
              <a:t/>
            </a:r>
            <a:br>
              <a:rPr lang="es-EC" dirty="0" smtClean="0">
                <a:latin typeface="Segoe Script" pitchFamily="34" charset="0"/>
              </a:rPr>
            </a:br>
            <a:r>
              <a:rPr lang="es-EC" dirty="0" smtClean="0">
                <a:latin typeface="Segoe Script" pitchFamily="34" charset="0"/>
              </a:rPr>
              <a:t/>
            </a:r>
            <a:br>
              <a:rPr lang="es-EC" dirty="0" smtClean="0">
                <a:latin typeface="Segoe Script" pitchFamily="34" charset="0"/>
              </a:rPr>
            </a:br>
            <a:r>
              <a:rPr lang="es-EC" sz="2700" b="1" dirty="0" smtClean="0">
                <a:latin typeface="Curlz MT" pitchFamily="82" charset="0"/>
              </a:rPr>
              <a:t>COD: </a:t>
            </a:r>
            <a:r>
              <a:rPr lang="es-EC" sz="2700" dirty="0" smtClean="0">
                <a:latin typeface="Curlz MT" pitchFamily="82" charset="0"/>
              </a:rPr>
              <a:t>bm001</a:t>
            </a:r>
            <a:br>
              <a:rPr lang="es-EC" sz="2700" dirty="0" smtClean="0">
                <a:latin typeface="Curlz MT" pitchFamily="82" charset="0"/>
              </a:rPr>
            </a:br>
            <a:r>
              <a:rPr lang="es-EC" sz="2700" dirty="0" smtClean="0">
                <a:latin typeface="Curlz MT" pitchFamily="82" charset="0"/>
              </a:rPr>
              <a:t/>
            </a:r>
            <a:br>
              <a:rPr lang="es-EC" sz="2700" dirty="0" smtClean="0">
                <a:latin typeface="Curlz MT" pitchFamily="82" charset="0"/>
              </a:rPr>
            </a:br>
            <a:r>
              <a:rPr lang="es-EC" sz="2700" b="1" dirty="0">
                <a:latin typeface="Curlz MT" pitchFamily="82" charset="0"/>
              </a:rPr>
              <a:t>C</a:t>
            </a:r>
            <a:r>
              <a:rPr lang="es-EC" sz="2700" b="1" dirty="0" smtClean="0">
                <a:latin typeface="Curlz MT" pitchFamily="82" charset="0"/>
              </a:rPr>
              <a:t>olores: </a:t>
            </a:r>
            <a:r>
              <a:rPr lang="es-EC" sz="2700" dirty="0" smtClean="0">
                <a:latin typeface="Curlz MT" pitchFamily="82" charset="0"/>
              </a:rPr>
              <a:t>negro, rojo, rosado, azul, celeste, plomo y combinadas.</a:t>
            </a:r>
            <a:br>
              <a:rPr lang="es-EC" sz="2700" dirty="0" smtClean="0">
                <a:latin typeface="Curlz MT" pitchFamily="82" charset="0"/>
              </a:rPr>
            </a:br>
            <a:r>
              <a:rPr lang="es-EC" sz="2700" dirty="0">
                <a:latin typeface="Curlz MT" pitchFamily="82" charset="0"/>
              </a:rPr>
              <a:t/>
            </a:r>
            <a:br>
              <a:rPr lang="es-EC" sz="2700" dirty="0">
                <a:latin typeface="Curlz MT" pitchFamily="82" charset="0"/>
              </a:rPr>
            </a:br>
            <a:r>
              <a:rPr lang="es-EC" sz="3100" b="1" dirty="0">
                <a:latin typeface="Curlz MT" pitchFamily="82" charset="0"/>
              </a:rPr>
              <a:t>P</a:t>
            </a:r>
            <a:r>
              <a:rPr lang="es-EC" sz="3100" b="1" dirty="0" smtClean="0">
                <a:latin typeface="Curlz MT" pitchFamily="82" charset="0"/>
              </a:rPr>
              <a:t>recio</a:t>
            </a:r>
            <a:r>
              <a:rPr lang="es-EC" sz="3100" b="1" dirty="0">
                <a:latin typeface="Curlz MT" pitchFamily="82" charset="0"/>
              </a:rPr>
              <a:t>: </a:t>
            </a:r>
            <a:r>
              <a:rPr lang="es-EC" sz="3100" dirty="0" smtClean="0">
                <a:latin typeface="Curlz MT" pitchFamily="82" charset="0"/>
              </a:rPr>
              <a:t>$3.50</a:t>
            </a:r>
            <a:endParaRPr lang="es-EC" sz="2200" dirty="0">
              <a:latin typeface="Curlz MT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80" t="17877" r="-1" b="7093"/>
          <a:stretch/>
        </p:blipFill>
        <p:spPr bwMode="auto">
          <a:xfrm rot="591127">
            <a:off x="1134763" y="850315"/>
            <a:ext cx="3221443" cy="2425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43" t="4606" r="4979"/>
          <a:stretch/>
        </p:blipFill>
        <p:spPr bwMode="auto">
          <a:xfrm rot="20786539">
            <a:off x="1433852" y="2899998"/>
            <a:ext cx="2163358" cy="35749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2095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PEDIDOS:  </a:t>
            </a:r>
            <a:endParaRPr kumimoji="0" lang="es-E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  <a:hlinkClick r:id="rId4"/>
              </a:rPr>
              <a:t>handicraft6a@hotmail.com</a:t>
            </a:r>
            <a:endParaRPr kumimoji="0" lang="es-ES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098827971 / 099796564</a:t>
            </a:r>
            <a:endParaRPr kumimoji="0" lang="es-ES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212444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491499">
            <a:off x="4403829" y="527480"/>
            <a:ext cx="3746175" cy="4926931"/>
          </a:xfrm>
        </p:spPr>
        <p:txBody>
          <a:bodyPr>
            <a:normAutofit/>
          </a:bodyPr>
          <a:lstStyle/>
          <a:p>
            <a:r>
              <a:rPr lang="es-EC" b="1" dirty="0" smtClean="0">
                <a:latin typeface="Curlz MT" pitchFamily="82" charset="0"/>
              </a:rPr>
              <a:t>Deja que el viento te guíe!!</a:t>
            </a:r>
            <a:r>
              <a:rPr lang="es-EC" sz="3200" b="1" dirty="0" smtClean="0">
                <a:latin typeface="Curlz MT" pitchFamily="82" charset="0"/>
              </a:rPr>
              <a:t/>
            </a:r>
            <a:br>
              <a:rPr lang="es-EC" sz="3200" b="1" dirty="0" smtClean="0">
                <a:latin typeface="Curlz MT" pitchFamily="82" charset="0"/>
              </a:rPr>
            </a:br>
            <a:r>
              <a:rPr lang="es-EC" sz="3200" b="1" dirty="0" smtClean="0">
                <a:latin typeface="Curlz MT" pitchFamily="82" charset="0"/>
              </a:rPr>
              <a:t/>
            </a:r>
            <a:br>
              <a:rPr lang="es-EC" sz="3200" b="1" dirty="0" smtClean="0">
                <a:latin typeface="Curlz MT" pitchFamily="82" charset="0"/>
              </a:rPr>
            </a:br>
            <a:r>
              <a:rPr lang="es-EC" sz="2400" b="1" dirty="0" smtClean="0">
                <a:latin typeface="Curlz MT" pitchFamily="82" charset="0"/>
              </a:rPr>
              <a:t>COD: </a:t>
            </a:r>
            <a:r>
              <a:rPr lang="es-EC" sz="2400" dirty="0" smtClean="0">
                <a:latin typeface="Curlz MT" pitchFamily="82" charset="0"/>
              </a:rPr>
              <a:t>ba002</a:t>
            </a:r>
            <a:br>
              <a:rPr lang="es-EC" sz="2400" dirty="0" smtClean="0">
                <a:latin typeface="Curlz MT" pitchFamily="82" charset="0"/>
              </a:rPr>
            </a:br>
            <a:r>
              <a:rPr lang="es-EC" sz="2400" dirty="0" smtClean="0">
                <a:latin typeface="Curlz MT" pitchFamily="82" charset="0"/>
              </a:rPr>
              <a:t/>
            </a:r>
            <a:br>
              <a:rPr lang="es-EC" sz="2400" dirty="0" smtClean="0">
                <a:latin typeface="Curlz MT" pitchFamily="82" charset="0"/>
              </a:rPr>
            </a:br>
            <a:r>
              <a:rPr lang="es-EC" sz="2400" b="1" dirty="0" smtClean="0">
                <a:latin typeface="Curlz MT" pitchFamily="82" charset="0"/>
              </a:rPr>
              <a:t>Colores: </a:t>
            </a:r>
            <a:r>
              <a:rPr lang="es-EC" sz="2400" dirty="0" smtClean="0">
                <a:latin typeface="Curlz MT" pitchFamily="82" charset="0"/>
              </a:rPr>
              <a:t>negro, plomo, rojo, azul, fucsia, celeste, rosado, café, anaranjado, morado, verde, blanco.</a:t>
            </a:r>
            <a:br>
              <a:rPr lang="es-EC" sz="2400" dirty="0" smtClean="0">
                <a:latin typeface="Curlz MT" pitchFamily="82" charset="0"/>
              </a:rPr>
            </a:br>
            <a:r>
              <a:rPr lang="es-EC" sz="2400" dirty="0" smtClean="0">
                <a:latin typeface="Curlz MT" pitchFamily="82" charset="0"/>
              </a:rPr>
              <a:t/>
            </a:r>
            <a:br>
              <a:rPr lang="es-EC" sz="2400" dirty="0" smtClean="0">
                <a:latin typeface="Curlz MT" pitchFamily="82" charset="0"/>
              </a:rPr>
            </a:br>
            <a:r>
              <a:rPr lang="es-EC" sz="2800" b="1" dirty="0" smtClean="0">
                <a:latin typeface="Curlz MT" pitchFamily="82" charset="0"/>
              </a:rPr>
              <a:t>Precio: </a:t>
            </a:r>
            <a:r>
              <a:rPr lang="es-EC" sz="2800" dirty="0" smtClean="0">
                <a:latin typeface="Curlz MT" pitchFamily="82" charset="0"/>
              </a:rPr>
              <a:t>$5.50</a:t>
            </a:r>
            <a:endParaRPr lang="en-US" sz="2400" dirty="0">
              <a:latin typeface="Curlz MT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92" t="24961" r="49670" b="1241"/>
          <a:stretch/>
        </p:blipFill>
        <p:spPr bwMode="auto">
          <a:xfrm rot="20893067">
            <a:off x="748688" y="1570376"/>
            <a:ext cx="3216700" cy="41668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095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PEDIDOS:  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  <a:hlinkClick r:id="rId3"/>
              </a:rPr>
              <a:t>handicraft6a@hotmail.com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098827971 / 099796564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692864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630206">
            <a:off x="3792139" y="862395"/>
            <a:ext cx="4417244" cy="4776019"/>
          </a:xfrm>
        </p:spPr>
        <p:txBody>
          <a:bodyPr>
            <a:normAutofit/>
          </a:bodyPr>
          <a:lstStyle/>
          <a:p>
            <a:r>
              <a:rPr lang="es-EC" b="1" dirty="0" smtClean="0">
                <a:latin typeface="Curlz MT" pitchFamily="82" charset="0"/>
              </a:rPr>
              <a:t>Marca la diferencia!!</a:t>
            </a:r>
            <a:r>
              <a:rPr lang="es-EC" sz="3200" b="1" dirty="0" smtClean="0">
                <a:latin typeface="Curlz MT" pitchFamily="82" charset="0"/>
              </a:rPr>
              <a:t/>
            </a:r>
            <a:br>
              <a:rPr lang="es-EC" sz="3200" b="1" dirty="0" smtClean="0">
                <a:latin typeface="Curlz MT" pitchFamily="82" charset="0"/>
              </a:rPr>
            </a:br>
            <a:r>
              <a:rPr lang="es-EC" sz="3200" b="1" dirty="0" smtClean="0">
                <a:latin typeface="Curlz MT" pitchFamily="82" charset="0"/>
              </a:rPr>
              <a:t/>
            </a:r>
            <a:br>
              <a:rPr lang="es-EC" sz="3200" b="1" dirty="0" smtClean="0">
                <a:latin typeface="Curlz MT" pitchFamily="82" charset="0"/>
              </a:rPr>
            </a:br>
            <a:r>
              <a:rPr lang="es-EC" sz="2400" b="1" dirty="0" smtClean="0">
                <a:latin typeface="Curlz MT" pitchFamily="82" charset="0"/>
              </a:rPr>
              <a:t>COD: </a:t>
            </a:r>
            <a:r>
              <a:rPr lang="es-EC" sz="2400" dirty="0" smtClean="0">
                <a:latin typeface="Curlz MT" pitchFamily="82" charset="0"/>
              </a:rPr>
              <a:t>bt003</a:t>
            </a:r>
            <a:br>
              <a:rPr lang="es-EC" sz="2400" dirty="0" smtClean="0">
                <a:latin typeface="Curlz MT" pitchFamily="82" charset="0"/>
              </a:rPr>
            </a:br>
            <a:r>
              <a:rPr lang="es-EC" sz="2400" dirty="0" smtClean="0">
                <a:latin typeface="Curlz MT" pitchFamily="82" charset="0"/>
              </a:rPr>
              <a:t/>
            </a:r>
            <a:br>
              <a:rPr lang="es-EC" sz="2400" dirty="0" smtClean="0">
                <a:latin typeface="Curlz MT" pitchFamily="82" charset="0"/>
              </a:rPr>
            </a:br>
            <a:r>
              <a:rPr lang="es-EC" sz="2400" b="1" dirty="0" smtClean="0">
                <a:latin typeface="Curlz MT" pitchFamily="82" charset="0"/>
              </a:rPr>
              <a:t>Colores: </a:t>
            </a:r>
            <a:r>
              <a:rPr lang="es-EC" sz="2400" dirty="0" smtClean="0">
                <a:latin typeface="Curlz MT" pitchFamily="82" charset="0"/>
              </a:rPr>
              <a:t>negro, plomo, rojo, azul, fucsia, celeste, rosado, café, morado, verde, blanca</a:t>
            </a:r>
            <a:br>
              <a:rPr lang="es-EC" sz="2400" dirty="0" smtClean="0">
                <a:latin typeface="Curlz MT" pitchFamily="82" charset="0"/>
              </a:rPr>
            </a:br>
            <a:r>
              <a:rPr lang="es-EC" sz="2400" dirty="0">
                <a:latin typeface="Curlz MT" pitchFamily="82" charset="0"/>
              </a:rPr>
              <a:t/>
            </a:r>
            <a:br>
              <a:rPr lang="es-EC" sz="2400" dirty="0">
                <a:latin typeface="Curlz MT" pitchFamily="82" charset="0"/>
              </a:rPr>
            </a:br>
            <a:r>
              <a:rPr lang="es-EC" sz="2800" b="1" dirty="0">
                <a:latin typeface="Curlz MT" pitchFamily="82" charset="0"/>
              </a:rPr>
              <a:t>P</a:t>
            </a:r>
            <a:r>
              <a:rPr lang="es-EC" sz="2800" b="1" dirty="0" smtClean="0">
                <a:latin typeface="Curlz MT" pitchFamily="82" charset="0"/>
              </a:rPr>
              <a:t>recio</a:t>
            </a:r>
            <a:r>
              <a:rPr lang="es-EC" sz="2800" b="1" dirty="0">
                <a:latin typeface="Curlz MT" pitchFamily="82" charset="0"/>
              </a:rPr>
              <a:t>: </a:t>
            </a:r>
            <a:r>
              <a:rPr lang="es-EC" sz="2800" dirty="0">
                <a:latin typeface="Curlz MT" pitchFamily="82" charset="0"/>
              </a:rPr>
              <a:t>$</a:t>
            </a:r>
            <a:r>
              <a:rPr lang="es-EC" sz="2800" dirty="0" smtClean="0">
                <a:latin typeface="Curlz MT" pitchFamily="82" charset="0"/>
              </a:rPr>
              <a:t>5.00</a:t>
            </a:r>
            <a:endParaRPr lang="en-US" sz="2400" dirty="0">
              <a:latin typeface="Curlz MT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48" t="31281" r="3353" b="2900"/>
          <a:stretch/>
        </p:blipFill>
        <p:spPr bwMode="auto">
          <a:xfrm rot="587417">
            <a:off x="1640632" y="159788"/>
            <a:ext cx="2180805" cy="3519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06" t="12099" r="13122" b="7250"/>
          <a:stretch/>
        </p:blipFill>
        <p:spPr bwMode="auto">
          <a:xfrm rot="21120813">
            <a:off x="407555" y="3523860"/>
            <a:ext cx="2600728" cy="29637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2095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PEDIDOS:  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  <a:hlinkClick r:id="rId4"/>
              </a:rPr>
              <a:t>handicraft6a@hotmail.com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098827971 / 099796564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363369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86546">
            <a:off x="3498403" y="527054"/>
            <a:ext cx="4290333" cy="5018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urlz MT" pitchFamily="82" charset="0"/>
              </a:rPr>
              <a:t>Desvíate del frío con nuestros cuellos!!</a:t>
            </a:r>
            <a:r>
              <a:rPr lang="en-US" sz="3500" b="1" dirty="0" smtClean="0">
                <a:latin typeface="Curlz MT" pitchFamily="82" charset="0"/>
              </a:rPr>
              <a:t/>
            </a:r>
            <a:br>
              <a:rPr lang="en-US" sz="3500" b="1" dirty="0" smtClean="0">
                <a:latin typeface="Curlz MT" pitchFamily="82" charset="0"/>
              </a:rPr>
            </a:br>
            <a:r>
              <a:rPr lang="en-US" sz="3500" dirty="0" smtClean="0">
                <a:latin typeface="Curlz MT" pitchFamily="82" charset="0"/>
              </a:rPr>
              <a:t/>
            </a:r>
            <a:br>
              <a:rPr lang="en-US" sz="3500" dirty="0" smtClean="0">
                <a:latin typeface="Curlz MT" pitchFamily="82" charset="0"/>
              </a:rPr>
            </a:br>
            <a:r>
              <a:rPr lang="es-EC" sz="2700" b="1" dirty="0" smtClean="0">
                <a:latin typeface="Curlz MT" pitchFamily="82" charset="0"/>
              </a:rPr>
              <a:t>COD: </a:t>
            </a:r>
            <a:r>
              <a:rPr lang="es-EC" sz="2700" dirty="0" smtClean="0">
                <a:latin typeface="Curlz MT" pitchFamily="82" charset="0"/>
              </a:rPr>
              <a:t>ct004</a:t>
            </a:r>
            <a:r>
              <a:rPr lang="es-EC" sz="2400" dirty="0" smtClean="0">
                <a:latin typeface="Curlz MT" pitchFamily="82" charset="0"/>
              </a:rPr>
              <a:t/>
            </a:r>
            <a:br>
              <a:rPr lang="es-EC" sz="2400" dirty="0" smtClean="0">
                <a:latin typeface="Curlz MT" pitchFamily="82" charset="0"/>
              </a:rPr>
            </a:br>
            <a:r>
              <a:rPr lang="es-EC" sz="2400" dirty="0" smtClean="0">
                <a:latin typeface="Curlz MT" pitchFamily="82" charset="0"/>
              </a:rPr>
              <a:t/>
            </a:r>
            <a:br>
              <a:rPr lang="es-EC" sz="2400" dirty="0" smtClean="0">
                <a:latin typeface="Curlz MT" pitchFamily="82" charset="0"/>
              </a:rPr>
            </a:br>
            <a:r>
              <a:rPr lang="es-EC" sz="2700" b="1" dirty="0" smtClean="0">
                <a:latin typeface="Curlz MT" pitchFamily="82" charset="0"/>
              </a:rPr>
              <a:t>Colores: </a:t>
            </a:r>
            <a:r>
              <a:rPr lang="es-EC" sz="2700" dirty="0" smtClean="0">
                <a:latin typeface="Curlz MT" pitchFamily="82" charset="0"/>
              </a:rPr>
              <a:t>negro, plomo, rojo, azul, fucsia, celeste, rosado, café, tomate, morado, verde, blanca.</a:t>
            </a:r>
            <a:r>
              <a:rPr lang="es-EC" sz="2400" dirty="0" smtClean="0">
                <a:latin typeface="Curlz MT" pitchFamily="82" charset="0"/>
              </a:rPr>
              <a:t/>
            </a:r>
            <a:br>
              <a:rPr lang="es-EC" sz="2400" dirty="0" smtClean="0">
                <a:latin typeface="Curlz MT" pitchFamily="82" charset="0"/>
              </a:rPr>
            </a:br>
            <a:r>
              <a:rPr lang="es-EC" sz="2400" dirty="0" smtClean="0">
                <a:latin typeface="Curlz MT" pitchFamily="82" charset="0"/>
              </a:rPr>
              <a:t/>
            </a:r>
            <a:br>
              <a:rPr lang="es-EC" sz="2400" dirty="0" smtClean="0">
                <a:latin typeface="Curlz MT" pitchFamily="82" charset="0"/>
              </a:rPr>
            </a:br>
            <a:r>
              <a:rPr lang="es-EC" sz="3100" b="1" dirty="0" smtClean="0">
                <a:latin typeface="Curlz MT" pitchFamily="82" charset="0"/>
              </a:rPr>
              <a:t>Precio: </a:t>
            </a:r>
            <a:r>
              <a:rPr lang="es-EC" sz="3100" dirty="0" smtClean="0">
                <a:latin typeface="Curlz MT" pitchFamily="82" charset="0"/>
              </a:rPr>
              <a:t>$2.50</a:t>
            </a:r>
            <a:r>
              <a:rPr lang="es-EC" sz="2400" dirty="0" smtClean="0">
                <a:latin typeface="Curlz MT" pitchFamily="82" charset="0"/>
              </a:rPr>
              <a:t/>
            </a:r>
            <a:br>
              <a:rPr lang="es-EC" sz="2400" dirty="0" smtClean="0">
                <a:latin typeface="Curlz MT" pitchFamily="82" charset="0"/>
              </a:rPr>
            </a:br>
            <a:r>
              <a:rPr lang="es-EC" sz="2400" dirty="0" smtClean="0">
                <a:latin typeface="Curlz MT" pitchFamily="82" charset="0"/>
              </a:rPr>
              <a:t/>
            </a:r>
            <a:br>
              <a:rPr lang="es-EC" sz="2400" dirty="0" smtClean="0">
                <a:latin typeface="Curlz MT" pitchFamily="82" charset="0"/>
              </a:rPr>
            </a:br>
            <a:endParaRPr lang="es-EC" sz="3200" dirty="0">
              <a:latin typeface="Curlz MT" pitchFamily="8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095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PEDIDOS:  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  <a:hlinkClick r:id="rId2"/>
              </a:rPr>
              <a:t>handicraft6a@hotmail.com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098827971 / 099796564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C:\Documents and Settings\TITI\Escritorio\426609_2723038519477_1362512809_32128697_170420577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59104">
            <a:off x="642910" y="1500174"/>
            <a:ext cx="2869060" cy="401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14990286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48</Words>
  <Application>Microsoft Office PowerPoint</Application>
  <PresentationFormat>Presentación en pantalla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 BUFANDAS &amp; CUELLOS TEJIDOS  </vt:lpstr>
      <vt:lpstr>Tú eliges la combinación perfecta!!  COD: bm001  Colores: negro, rojo, rosado, azul, celeste, plomo y combinadas.  Precio: $3.50</vt:lpstr>
      <vt:lpstr>Deja que el viento te guíe!!  COD: ba002  Colores: negro, plomo, rojo, azul, fucsia, celeste, rosado, café, anaranjado, morado, verde, blanco.  Precio: $5.50</vt:lpstr>
      <vt:lpstr>Marca la diferencia!!  COD: bt003  Colores: negro, plomo, rojo, azul, fucsia, celeste, rosado, café, morado, verde, blanca  Precio: $5.00</vt:lpstr>
      <vt:lpstr>Desvíate del frío con nuestros cuellos!!  COD: ct004  Colores: negro, plomo, rojo, azul, fucsia, celeste, rosado, café, tomate, morado, verde, blanca.  Precio: $2.50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 &amp;  CRAFT</dc:title>
  <dc:creator>tefa</dc:creator>
  <cp:lastModifiedBy>TITI</cp:lastModifiedBy>
  <cp:revision>47</cp:revision>
  <dcterms:created xsi:type="dcterms:W3CDTF">2012-03-01T01:44:29Z</dcterms:created>
  <dcterms:modified xsi:type="dcterms:W3CDTF">2012-03-02T23:09:50Z</dcterms:modified>
</cp:coreProperties>
</file>