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6" r:id="rId17"/>
    <p:sldId id="278" r:id="rId18"/>
    <p:sldId id="271" r:id="rId19"/>
    <p:sldId id="272" r:id="rId20"/>
    <p:sldId id="273" r:id="rId21"/>
    <p:sldId id="274" r:id="rId22"/>
    <p:sldId id="275" r:id="rId23"/>
    <p:sldId id="285" r:id="rId24"/>
    <p:sldId id="280" r:id="rId25"/>
    <p:sldId id="28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5F5F5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F681B-32A5-4918-B2D3-96243C425689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C099-FE59-443A-A609-18D0F27FB4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2662DF-05EC-407D-9F6F-7DA736B8AFFD}" type="datetimeFigureOut">
              <a:rPr lang="es-ES" smtClean="0"/>
              <a:pPr/>
              <a:t>16/03/2012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A6B805-81BB-4DFB-8A57-14947480F7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85784" y="1785926"/>
            <a:ext cx="92768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CATÁLOGO</a:t>
            </a:r>
          </a:p>
          <a:p>
            <a:pPr algn="ctr"/>
            <a:r>
              <a:rPr lang="es-E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COOPERASTUR</a:t>
            </a:r>
            <a:endParaRPr lang="es-E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00131-20120210-12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000240"/>
            <a:ext cx="3619493" cy="2714620"/>
          </a:xfrm>
          <a:prstGeom prst="rect">
            <a:avLst/>
          </a:prstGeom>
        </p:spPr>
      </p:pic>
      <p:pic>
        <p:nvPicPr>
          <p:cNvPr id="5" name="4 Imagen" descr="logo eje 2011-2012 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1148785" cy="1142983"/>
          </a:xfrm>
          <a:prstGeom prst="ellipse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00298" y="642918"/>
            <a:ext cx="413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LLAVEROS: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488668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8€ unid.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929190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#P004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2" y="2143116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Llaveros hechos a mano con cordones de distintos colores y bolas de  metal.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Colores disponibles:</a:t>
            </a:r>
          </a:p>
          <a:p>
            <a:r>
              <a:rPr lang="es-ES" b="1" dirty="0" smtClean="0"/>
              <a:t>Marrón, morado y rojo.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311545" cy="1304921"/>
          </a:xfrm>
          <a:prstGeom prst="ellipse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28794" y="714356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Broches de Hama: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2571744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 partir de esta diapositiva os vamos a mostrar los distintos broches que tenemos realizados en Hama.</a:t>
            </a:r>
          </a:p>
          <a:p>
            <a:endParaRPr lang="es-ES" b="1" dirty="0" smtClean="0"/>
          </a:p>
          <a:p>
            <a:r>
              <a:rPr lang="es-ES" b="1" dirty="0" smtClean="0"/>
              <a:t>Hama es un material plástico con el que puedes realizar figuras con diversos motivos. </a:t>
            </a:r>
            <a:endParaRPr lang="es-ES" b="1" dirty="0"/>
          </a:p>
        </p:txBody>
      </p:sp>
      <p:pic>
        <p:nvPicPr>
          <p:cNvPr id="6" name="5 Imagen" descr="hama_bead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03614">
            <a:off x="4026011" y="2909864"/>
            <a:ext cx="4191003" cy="314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" y="1"/>
            <a:ext cx="1148785" cy="1142983"/>
          </a:xfrm>
          <a:prstGeom prst="ellipse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57422" y="785794"/>
            <a:ext cx="4108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Piruletas de</a:t>
            </a:r>
          </a:p>
          <a:p>
            <a:pPr marL="914400" indent="-914400"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corazón: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6 Imagen" descr="Piruleta hamm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2500306"/>
            <a:ext cx="4143404" cy="31075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29058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#P005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44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 0,50€ unid.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57488" y="500042"/>
            <a:ext cx="340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PACMAN: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F:\eje\fotos\IMG-20120210-WA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286124"/>
            <a:ext cx="2381240" cy="178593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214414" y="2357430"/>
            <a:ext cx="2097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Cocos:</a:t>
            </a:r>
            <a:endParaRPr lang="es-E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7686" y="2357430"/>
            <a:ext cx="3571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Comecocos:</a:t>
            </a:r>
            <a:endParaRPr lang="es-E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500834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 0,50€ unid.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85852" y="53578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#P006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43504" y="53578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Código:#P007</a:t>
            </a:r>
            <a:endParaRPr lang="es-ES" dirty="0"/>
          </a:p>
        </p:txBody>
      </p:sp>
      <p:pic>
        <p:nvPicPr>
          <p:cNvPr id="12" name="11 Imagen" descr="IMG00286-20120306-13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143248"/>
            <a:ext cx="2643174" cy="19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571736" y="71435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GameBoy: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50083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0,50€ unid.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428992" y="50720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#P008</a:t>
            </a:r>
            <a:endParaRPr lang="es-ES" dirty="0"/>
          </a:p>
        </p:txBody>
      </p:sp>
      <p:pic>
        <p:nvPicPr>
          <p:cNvPr id="8" name="7 Imagen" descr="IMG00280-20120306-13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19716" y="2143116"/>
            <a:ext cx="3662155" cy="274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071670" y="785794"/>
            <a:ext cx="5160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Mario &amp; Luigi:</a:t>
            </a:r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1€ unid.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#P009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628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#P010</a:t>
            </a:r>
            <a:endParaRPr lang="es-ES" dirty="0"/>
          </a:p>
        </p:txBody>
      </p:sp>
      <p:pic>
        <p:nvPicPr>
          <p:cNvPr id="8" name="7 Imagen" descr="IMG00306-20120309-12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1643050"/>
            <a:ext cx="5572164" cy="417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857356" y="785794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Setas de Mario:</a:t>
            </a:r>
            <a:endParaRPr lang="es-E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Imagen" descr="IMG00291-20120306-1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2000240"/>
            <a:ext cx="3500430" cy="262532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6488668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1€ unid.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14678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#P011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643174" y="500042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dinosaurios</a:t>
            </a:r>
            <a:endParaRPr lang="es-ES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6116" y="55721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#P012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500834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1€ unid. </a:t>
            </a:r>
            <a:endParaRPr lang="es-ES" dirty="0"/>
          </a:p>
        </p:txBody>
      </p:sp>
      <p:pic>
        <p:nvPicPr>
          <p:cNvPr id="8" name="7 Imagen" descr="Captura V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428736"/>
            <a:ext cx="3214710" cy="408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786050" y="57148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BENDER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1€ unid.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14678" y="478632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#P013</a:t>
            </a:r>
            <a:endParaRPr lang="es-ES" dirty="0"/>
          </a:p>
        </p:txBody>
      </p:sp>
      <p:pic>
        <p:nvPicPr>
          <p:cNvPr id="7" name="6 Imagen" descr="IMG00290-20120306-13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2000240"/>
            <a:ext cx="35242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85918" y="428604"/>
            <a:ext cx="6487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Elmos</a:t>
            </a:r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s-E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 Monstruo </a:t>
            </a:r>
          </a:p>
          <a:p>
            <a:pPr algn="ctr"/>
            <a:r>
              <a:rPr lang="es-E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las Galletas: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500834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0,50€ unid.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5984" y="514351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#P014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3504" y="50720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#P015</a:t>
            </a:r>
            <a:endParaRPr lang="es-ES" dirty="0"/>
          </a:p>
        </p:txBody>
      </p:sp>
      <p:pic>
        <p:nvPicPr>
          <p:cNvPr id="1026" name="Picture 2" descr="F:\eje\fotos\elmo roj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5151" y="2285992"/>
            <a:ext cx="2899657" cy="2810631"/>
          </a:xfrm>
          <a:prstGeom prst="rect">
            <a:avLst/>
          </a:prstGeom>
          <a:noFill/>
        </p:spPr>
      </p:pic>
      <p:pic>
        <p:nvPicPr>
          <p:cNvPr id="10" name="9 Imagen" descr="galle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279218"/>
            <a:ext cx="2857520" cy="274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transparen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148786" cy="1142984"/>
          </a:xfrm>
          <a:prstGeom prst="ellipse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14678" y="1000108"/>
            <a:ext cx="3530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ÍNDICE: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2214554"/>
            <a:ext cx="4000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2400" dirty="0" smtClean="0">
                <a:latin typeface="Algerian" pitchFamily="82" charset="0"/>
              </a:rPr>
              <a:t>Alimentación: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Casadielles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Suspiros del nalón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Marañuelas de luanco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Galletas de manzana</a:t>
            </a:r>
          </a:p>
          <a:p>
            <a:pPr>
              <a:buClr>
                <a:schemeClr val="accent2"/>
              </a:buClr>
            </a:pPr>
            <a:endParaRPr lang="es-ES" dirty="0">
              <a:latin typeface="Algerian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57752" y="2428868"/>
            <a:ext cx="40719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lgerian" pitchFamily="82" charset="0"/>
              </a:rPr>
              <a:t>PRODUCTOS HECHOS POR NOSOTROS: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PULSERas de chapas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Pulseras de pelo.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Lápices con juguete.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llaveros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Broches </a:t>
            </a:r>
            <a:r>
              <a:rPr lang="es-ES" sz="2400" dirty="0" err="1" smtClean="0">
                <a:latin typeface="Algerian" pitchFamily="82" charset="0"/>
              </a:rPr>
              <a:t>hama</a:t>
            </a:r>
            <a:r>
              <a:rPr lang="es-ES" sz="2400" dirty="0" smtClean="0">
                <a:latin typeface="Algerian" pitchFamily="82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Plantas de </a:t>
            </a:r>
            <a:r>
              <a:rPr lang="es-ES" sz="2400" dirty="0" err="1" smtClean="0">
                <a:latin typeface="Algerian" pitchFamily="82" charset="0"/>
              </a:rPr>
              <a:t>hama</a:t>
            </a:r>
            <a:endParaRPr lang="es-ES" sz="2400" dirty="0" smtClean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Broches de fimo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lgerian" pitchFamily="82" charset="0"/>
              </a:rPr>
              <a:t>Anillos</a:t>
            </a:r>
          </a:p>
          <a:p>
            <a:pPr>
              <a:buFont typeface="Arial" pitchFamily="34" charset="0"/>
              <a:buChar char="•"/>
            </a:pPr>
            <a:endParaRPr lang="es-E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285984" y="642918"/>
            <a:ext cx="4499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CALAVERAS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4 Imagen" descr="Cara ham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81300" y="2285992"/>
            <a:ext cx="3690931" cy="27681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14744" y="52863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#P016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488668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1€ unid.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786050" y="500042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ABEJAS: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0,50€ unid.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86116" y="46434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#P017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57364"/>
            <a:ext cx="3576193" cy="24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143108" y="571480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MANZANAS: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500834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0,50€unid.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643042" y="49291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#P018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14942" y="48577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#P019</a:t>
            </a:r>
            <a:endParaRPr lang="es-ES" dirty="0"/>
          </a:p>
        </p:txBody>
      </p:sp>
      <p:pic>
        <p:nvPicPr>
          <p:cNvPr id="11" name="10 Imagen" descr="IMG00308-20120309-1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143116"/>
            <a:ext cx="3643306" cy="2732480"/>
          </a:xfrm>
          <a:prstGeom prst="rect">
            <a:avLst/>
          </a:prstGeom>
        </p:spPr>
      </p:pic>
      <p:pic>
        <p:nvPicPr>
          <p:cNvPr id="12" name="11 Imagen" descr="IMG00313-20120313-13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38689" y="2143116"/>
            <a:ext cx="3619493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28794" y="500042"/>
            <a:ext cx="498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Tortugas Ninja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28992" y="478632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#P020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500834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0,50€ unid.</a:t>
            </a:r>
            <a:endParaRPr lang="es-ES" dirty="0"/>
          </a:p>
        </p:txBody>
      </p:sp>
      <p:pic>
        <p:nvPicPr>
          <p:cNvPr id="9" name="8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643050"/>
            <a:ext cx="580235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71604" y="428604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Plantas de Hama: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 descr="IMG00282-20120306-1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2643182"/>
            <a:ext cx="2000232" cy="1500174"/>
          </a:xfrm>
          <a:prstGeom prst="round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000496" y="2928934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7 Imagen" descr="IMG-20120210-WA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053818"/>
            <a:ext cx="3428992" cy="257174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429256" y="47148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#P021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6500834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4,50€ unid.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30934" cy="1224717"/>
          </a:xfrm>
          <a:prstGeom prst="ellipse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85918" y="1714488"/>
            <a:ext cx="55867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Fin del </a:t>
            </a:r>
          </a:p>
          <a:p>
            <a:pPr algn="ctr"/>
            <a:r>
              <a:rPr lang="es-E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catálogo.</a:t>
            </a:r>
            <a:endParaRPr lang="es-E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142976" cy="1137204"/>
          </a:xfrm>
          <a:prstGeom prst="ellipse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85984" y="785794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CASADIELLES: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7224" y="2928934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cs typeface="Aharoni" pitchFamily="2" charset="-79"/>
              </a:rPr>
              <a:t>Postre típico asturiano hecho con ingredientes totalmente naturales:</a:t>
            </a:r>
          </a:p>
          <a:p>
            <a:r>
              <a:rPr lang="es-ES" sz="2000" b="1" dirty="0" smtClean="0">
                <a:cs typeface="Aharoni" pitchFamily="2" charset="-79"/>
              </a:rPr>
              <a:t>nueces, avellanas, anís, masa de hojaldre y  azúcar.</a:t>
            </a:r>
            <a:endParaRPr lang="es-ES" sz="2000" b="1" dirty="0"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29290" y="542926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#A001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488668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1\2 doc. 4,95€    			Precio: 1 doc.  8,75€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428868"/>
            <a:ext cx="2238374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076985" cy="1071546"/>
          </a:xfrm>
          <a:prstGeom prst="ellipse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45488" y="857232"/>
            <a:ext cx="799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Suspiros del Nalón: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571744"/>
            <a:ext cx="2595564" cy="25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142976" y="2143116"/>
            <a:ext cx="32147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Deliciosas y suaves </a:t>
            </a:r>
            <a:r>
              <a:rPr lang="es-ES" sz="2000" b="1" dirty="0" smtClean="0"/>
              <a:t>pastas artesanas</a:t>
            </a:r>
            <a:r>
              <a:rPr lang="es-ES" sz="2000" dirty="0" smtClean="0"/>
              <a:t> hechas a mano con </a:t>
            </a:r>
            <a:r>
              <a:rPr lang="es-ES" sz="2000" b="1" dirty="0" smtClean="0"/>
              <a:t>huevos, mantequilla, margarina, azúcar y harina de trigo</a:t>
            </a:r>
            <a:r>
              <a:rPr lang="es-ES" sz="2000" dirty="0" smtClean="0"/>
              <a:t> como manda la tradición. </a:t>
            </a:r>
          </a:p>
          <a:p>
            <a:endParaRPr lang="es-ES" sz="2000" dirty="0" smtClean="0"/>
          </a:p>
          <a:p>
            <a:r>
              <a:rPr lang="es-ES" sz="2000" dirty="0" smtClean="0"/>
              <a:t>Enseñe a los suyos el valor del sabor auténtico de la cocina artesana.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5008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#A002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Caja de 600g 3,95€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076985" cy="1071546"/>
          </a:xfrm>
          <a:prstGeom prst="ellipse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643182"/>
            <a:ext cx="2952754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714480" y="857232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Galletas de Manzana: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264318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Elaboradas de forma artesanal con los ingredientes más tradicionales</a:t>
            </a:r>
            <a:r>
              <a:rPr lang="es-ES" sz="2000" dirty="0" smtClean="0"/>
              <a:t>, </a:t>
            </a:r>
            <a:r>
              <a:rPr lang="es-ES" sz="2000" b="1" dirty="0" smtClean="0"/>
              <a:t>y con un agradable aroma y sabor a manzana, que le viene dado por la utilización de auténtica mermelada de manzana en su producción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215074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#A003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4886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Caja de 380g. 6,60€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1148786" cy="1142984"/>
          </a:xfrm>
          <a:prstGeom prst="ellipse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643182"/>
            <a:ext cx="2031754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1\2 doc. 3,80€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643702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#A004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714612" y="428604"/>
            <a:ext cx="4993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Marañuelas de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Luanco: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48" y="2285992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 elaboran artesanalmente siguiendo el método tradicional, a base de harina, azúcar, yemas de huevo, mantequilla cocida y raspadura de limón.</a:t>
            </a:r>
          </a:p>
          <a:p>
            <a:endParaRPr lang="es-ES" b="1" dirty="0" smtClean="0"/>
          </a:p>
          <a:p>
            <a:r>
              <a:rPr lang="es-ES" b="1" dirty="0" smtClean="0"/>
              <a:t>Poseen un inconfundible sabor  que lo convierte en un dulce exquisito al paladar.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1076984" cy="1071545"/>
          </a:xfrm>
          <a:prstGeom prst="ellipse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714612" y="642918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Pulseras de 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Chapas: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5 Imagen" descr="Pulser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357430"/>
            <a:ext cx="2643174" cy="198238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1€ unid.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215074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#P001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85918" y="264318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Pulseras realizadas </a:t>
            </a:r>
          </a:p>
          <a:p>
            <a:r>
              <a:rPr lang="es-ES" b="1" dirty="0" smtClean="0"/>
              <a:t>con chapas de refresco y lazos.</a:t>
            </a:r>
          </a:p>
          <a:p>
            <a:r>
              <a:rPr lang="es-ES" b="1" dirty="0" smtClean="0"/>
              <a:t>Muy juveniles</a:t>
            </a:r>
            <a:endParaRPr lang="es-ES" b="1" dirty="0"/>
          </a:p>
        </p:txBody>
      </p:sp>
      <p:pic>
        <p:nvPicPr>
          <p:cNvPr id="10" name="9 Imagen" descr="chapa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86256"/>
            <a:ext cx="250033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1142975" cy="1137203"/>
          </a:xfrm>
          <a:prstGeom prst="ellipse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28794" y="785794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Pulseras de Pelo: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Imagen" descr="IMG00130-20120210-12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000372"/>
            <a:ext cx="2928926" cy="219669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572132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#P002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57224" y="3071810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Pulseras con abalorios de metal o madera y compuestas principalmente por bolas muy agradables al tacto.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3,50€ unidad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je 2011-2012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1000099" cy="995049"/>
          </a:xfrm>
          <a:prstGeom prst="ellipse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57422" y="214290"/>
            <a:ext cx="46858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Lápices 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juguetes: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 descr="Lapic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714620"/>
            <a:ext cx="3214710" cy="237611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00100" y="2571744"/>
            <a:ext cx="242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Lápices con muñecos de diversas formas.</a:t>
            </a:r>
          </a:p>
          <a:p>
            <a:endParaRPr lang="es-ES" b="1" dirty="0" smtClean="0"/>
          </a:p>
          <a:p>
            <a:r>
              <a:rPr lang="es-ES" b="1" dirty="0" smtClean="0"/>
              <a:t>Los juguetes son animales realizados con pompones.</a:t>
            </a:r>
          </a:p>
          <a:p>
            <a:endParaRPr lang="es-ES" b="1" dirty="0" smtClean="0"/>
          </a:p>
          <a:p>
            <a:r>
              <a:rPr lang="es-ES" b="1" dirty="0" smtClean="0"/>
              <a:t>Ideales para los niños.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57818" y="52863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Código: #P003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 2,50€ la unidad.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591</Words>
  <Application>Microsoft Office PowerPoint</Application>
  <PresentationFormat>Presentación en pantalla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Técnico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4ºESO</dc:creator>
  <cp:lastModifiedBy>4ºESO</cp:lastModifiedBy>
  <cp:revision>26</cp:revision>
  <dcterms:created xsi:type="dcterms:W3CDTF">2012-03-02T11:49:39Z</dcterms:created>
  <dcterms:modified xsi:type="dcterms:W3CDTF">2012-03-16T11:57:10Z</dcterms:modified>
</cp:coreProperties>
</file>