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672" autoAdjust="0"/>
    <p:restoredTop sz="94660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6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7010C0F-CB6F-4BBF-A380-DF348EC694C5}" type="datetimeFigureOut">
              <a:rPr lang="es-ES" smtClean="0"/>
              <a:pPr/>
              <a:t>27/03/2012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C712ED-B959-4592-8DD6-5CC14A29FA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5000">
    <p:circl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652976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Bolsos </a:t>
            </a:r>
          </a:p>
          <a:p>
            <a:pPr>
              <a:buClr>
                <a:srgbClr val="FFC000"/>
              </a:buClr>
            </a:pPr>
            <a:r>
              <a:rPr lang="es-ES" dirty="0" err="1" smtClean="0"/>
              <a:t>Caracteristicas</a:t>
            </a:r>
            <a:r>
              <a:rPr lang="es-ES" dirty="0" smtClean="0"/>
              <a:t>: Hechos a mano con tela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Referencia: 008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 10€/unidad</a:t>
            </a: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0034" y="214290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Productos kinvi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8" name="7 Marcador de contenido" descr="Comprimid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571612"/>
            <a:ext cx="2862259" cy="4820647"/>
          </a:xfrm>
        </p:spPr>
      </p:pic>
    </p:spTree>
  </p:cSld>
  <p:clrMapOvr>
    <a:masterClrMapping/>
  </p:clrMapOvr>
  <p:transition spd="med" advClick="0" advTm="5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Florero decorativo </a:t>
            </a:r>
            <a:endParaRPr lang="es-ES" dirty="0" smtClean="0"/>
          </a:p>
          <a:p>
            <a:pPr>
              <a:buClr>
                <a:srgbClr val="FFC000"/>
              </a:buClr>
            </a:pPr>
            <a:r>
              <a:rPr lang="es-ES" dirty="0" smtClean="0"/>
              <a:t>Características: Hecho a mano, con flores artificiales </a:t>
            </a:r>
            <a:endParaRPr lang="es-ES" dirty="0" smtClean="0"/>
          </a:p>
          <a:p>
            <a:pPr>
              <a:buClr>
                <a:srgbClr val="FFC000"/>
              </a:buClr>
            </a:pPr>
            <a:r>
              <a:rPr lang="es-ES" dirty="0" smtClean="0"/>
              <a:t>Referencia: 009</a:t>
            </a:r>
            <a:endParaRPr lang="es-ES" dirty="0" smtClean="0"/>
          </a:p>
          <a:p>
            <a:pPr>
              <a:buClr>
                <a:srgbClr val="FFC000"/>
              </a:buClr>
            </a:pPr>
            <a:r>
              <a:rPr lang="es-ES" dirty="0" smtClean="0"/>
              <a:t>Precio: 4 €/ unidad </a:t>
            </a:r>
            <a:endParaRPr lang="es-ES" dirty="0"/>
          </a:p>
        </p:txBody>
      </p:sp>
      <p:pic>
        <p:nvPicPr>
          <p:cNvPr id="6" name="5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1714488"/>
            <a:ext cx="2647945" cy="4726213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571472" y="357166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4200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Productos </a:t>
            </a:r>
            <a:r>
              <a:rPr lang="es-ES" sz="4200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kinvi</a:t>
            </a:r>
            <a:endParaRPr lang="es-ES" sz="420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 spd="med" advClick="0" advTm="5000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s-ES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Productos </a:t>
            </a:r>
            <a:r>
              <a:rPr lang="es-ES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kinvi</a:t>
            </a:r>
            <a:r>
              <a:rPr lang="es-ES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/>
            </a:r>
            <a:br>
              <a:rPr lang="es-ES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5720" y="1714488"/>
            <a:ext cx="4038600" cy="3357586"/>
          </a:xfrm>
        </p:spPr>
        <p:txBody>
          <a:bodyPr/>
          <a:lstStyle/>
          <a:p>
            <a:r>
              <a:rPr lang="es-ES" dirty="0" smtClean="0"/>
              <a:t>Nombre: Broches</a:t>
            </a:r>
          </a:p>
          <a:p>
            <a:r>
              <a:rPr lang="es-ES" dirty="0" err="1" smtClean="0"/>
              <a:t>Caracteristicas</a:t>
            </a:r>
            <a:r>
              <a:rPr lang="es-ES" dirty="0" smtClean="0"/>
              <a:t>: Hechos a mano</a:t>
            </a:r>
          </a:p>
          <a:p>
            <a:r>
              <a:rPr lang="es-ES" dirty="0" smtClean="0"/>
              <a:t>Referencia: 010 </a:t>
            </a:r>
          </a:p>
          <a:p>
            <a:r>
              <a:rPr lang="es-ES" dirty="0" smtClean="0"/>
              <a:t>Precio: 1.5€ / unidad </a:t>
            </a:r>
          </a:p>
          <a:p>
            <a:endParaRPr lang="es-ES" dirty="0"/>
          </a:p>
        </p:txBody>
      </p:sp>
      <p:pic>
        <p:nvPicPr>
          <p:cNvPr id="5" name="4 Marcador de contenido" descr="Comprimid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571612"/>
            <a:ext cx="4324385" cy="3377506"/>
          </a:xfrm>
        </p:spPr>
      </p:pic>
    </p:spTree>
  </p:cSld>
  <p:clrMapOvr>
    <a:masterClrMapping/>
  </p:clrMapOvr>
  <p:transition spd="med" advClick="0" advTm="5000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Productos </a:t>
            </a:r>
            <a:r>
              <a:rPr lang="es-ES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Nombre: </a:t>
            </a:r>
            <a:r>
              <a:rPr lang="es-ES" dirty="0" err="1" smtClean="0"/>
              <a:t>Portapañuelos</a:t>
            </a:r>
            <a:endParaRPr lang="es-ES" dirty="0" smtClean="0"/>
          </a:p>
          <a:p>
            <a:r>
              <a:rPr lang="es-ES" dirty="0" err="1" smtClean="0"/>
              <a:t>Caracterisiticas</a:t>
            </a:r>
            <a:r>
              <a:rPr lang="es-ES" dirty="0" smtClean="0"/>
              <a:t>: Hecho a mano con tela </a:t>
            </a:r>
          </a:p>
          <a:p>
            <a:r>
              <a:rPr lang="es-ES" dirty="0" smtClean="0"/>
              <a:t>Referencia:011</a:t>
            </a:r>
          </a:p>
          <a:p>
            <a:r>
              <a:rPr lang="es-ES" dirty="0" smtClean="0"/>
              <a:t>Precio: 3 €/ unidad</a:t>
            </a:r>
          </a:p>
          <a:p>
            <a:r>
              <a:rPr lang="es-ES" dirty="0" smtClean="0"/>
              <a:t>Pañuelos incluidos. </a:t>
            </a:r>
          </a:p>
          <a:p>
            <a:endParaRPr lang="es-ES" dirty="0" smtClean="0"/>
          </a:p>
        </p:txBody>
      </p:sp>
      <p:pic>
        <p:nvPicPr>
          <p:cNvPr id="5" name="4 Marcador de contenido" descr="Comprimid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2643182"/>
            <a:ext cx="4038600" cy="2262698"/>
          </a:xfr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Productos </a:t>
            </a:r>
            <a:r>
              <a:rPr lang="es-ES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/>
          <a:lstStyle/>
          <a:p>
            <a:r>
              <a:rPr lang="es-ES" dirty="0" smtClean="0"/>
              <a:t>Porta papeles o fotos.</a:t>
            </a:r>
          </a:p>
          <a:p>
            <a:r>
              <a:rPr lang="es-ES" dirty="0" smtClean="0"/>
              <a:t>Características: Hecho todo a mano </a:t>
            </a:r>
          </a:p>
          <a:p>
            <a:r>
              <a:rPr lang="es-ES" dirty="0" smtClean="0"/>
              <a:t>Referencia:012 </a:t>
            </a:r>
          </a:p>
          <a:p>
            <a:r>
              <a:rPr lang="es-ES" dirty="0" smtClean="0"/>
              <a:t>Precio: 1 €/ unidad </a:t>
            </a:r>
            <a:endParaRPr lang="es-ES" dirty="0"/>
          </a:p>
        </p:txBody>
      </p:sp>
      <p:pic>
        <p:nvPicPr>
          <p:cNvPr id="5" name="4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1785926"/>
            <a:ext cx="2390775" cy="4267200"/>
          </a:xfrm>
        </p:spPr>
      </p:pic>
    </p:spTree>
  </p:cSld>
  <p:clrMapOvr>
    <a:masterClrMapping/>
  </p:clrMapOvr>
  <p:transition spd="med" advClick="0" advTm="5000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Productos </a:t>
            </a:r>
            <a:r>
              <a:rPr lang="es-ES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Nombre: cuadro</a:t>
            </a:r>
          </a:p>
          <a:p>
            <a:r>
              <a:rPr lang="es-ES" dirty="0" smtClean="0"/>
              <a:t>Características: Hecho a mano</a:t>
            </a:r>
          </a:p>
          <a:p>
            <a:r>
              <a:rPr lang="es-ES" dirty="0" smtClean="0"/>
              <a:t>Referencia:013</a:t>
            </a:r>
          </a:p>
          <a:p>
            <a:r>
              <a:rPr lang="es-ES" dirty="0" smtClean="0"/>
              <a:t>Precio: 5 €/unidad </a:t>
            </a:r>
            <a:endParaRPr lang="es-ES" dirty="0"/>
          </a:p>
        </p:txBody>
      </p:sp>
      <p:pic>
        <p:nvPicPr>
          <p:cNvPr id="5" name="4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72112" y="1851819"/>
            <a:ext cx="2390775" cy="4267200"/>
          </a:xfr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KINV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3857628"/>
            <a:ext cx="2357454" cy="2214578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57224" y="1500174"/>
            <a:ext cx="7000893" cy="2357454"/>
          </a:xfrm>
          <a:gradFill>
            <a:gsLst>
              <a:gs pos="0">
                <a:srgbClr val="FFFF00"/>
              </a:gs>
              <a:gs pos="6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s-ES" sz="9600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Catálogo</a:t>
            </a:r>
            <a:endParaRPr lang="es-ES" sz="960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Productos </a:t>
            </a:r>
            <a:r>
              <a:rPr lang="es-ES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latin typeface="Algerian" pitchFamily="82" charset="0"/>
              </a:rPr>
              <a:t>kinvi</a:t>
            </a:r>
            <a:endParaRPr lang="es-ES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5" name="4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57620" y="1857364"/>
            <a:ext cx="5207290" cy="4407203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anillos artesanos.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Característica: </a:t>
            </a:r>
            <a:r>
              <a:rPr lang="es-ES" dirty="0" smtClean="0"/>
              <a:t>hechos a mano, alambre antioxidante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Referencia 001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Precio:2€/3</a:t>
            </a:r>
            <a:r>
              <a:rPr lang="es-ES" dirty="0" smtClean="0"/>
              <a:t>€</a:t>
            </a:r>
          </a:p>
          <a:p>
            <a:pPr>
              <a:buClr>
                <a:srgbClr val="FFC000"/>
              </a:buClr>
              <a:buNone/>
            </a:pPr>
            <a:r>
              <a:rPr lang="es-ES" sz="1100" dirty="0" smtClean="0"/>
              <a:t>             (según el tamaño)</a:t>
            </a:r>
            <a:endParaRPr lang="es-ES" sz="1100" dirty="0"/>
          </a:p>
        </p:txBody>
      </p:sp>
    </p:spTree>
  </p:cSld>
  <p:clrMapOvr>
    <a:masterClrMapping/>
  </p:clrMapOvr>
  <p:transition spd="med" advClick="0" advTm="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es-ES" dirty="0" smtClean="0"/>
              <a:t>Nombre: </a:t>
            </a:r>
            <a:r>
              <a:rPr lang="es-ES" dirty="0" smtClean="0"/>
              <a:t>portalápices </a:t>
            </a:r>
            <a:r>
              <a:rPr lang="es-ES" dirty="0" smtClean="0"/>
              <a:t>con marco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Características: </a:t>
            </a:r>
            <a:r>
              <a:rPr lang="es-ES" dirty="0" smtClean="0"/>
              <a:t>hechos a mano con madera de </a:t>
            </a:r>
            <a:r>
              <a:rPr lang="es-ES" dirty="0" smtClean="0"/>
              <a:t>marquetería </a:t>
            </a:r>
            <a:r>
              <a:rPr lang="es-ES" dirty="0" smtClean="0"/>
              <a:t>y decorados con pinturas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Referencia: 002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Precio:1.50€ / unidad</a:t>
            </a:r>
            <a:endParaRPr lang="es-ES" dirty="0"/>
          </a:p>
        </p:txBody>
      </p:sp>
      <p:pic>
        <p:nvPicPr>
          <p:cNvPr id="6" name="5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Productos kinvi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</a:t>
            </a:r>
            <a:r>
              <a:rPr lang="es-ES" dirty="0" smtClean="0"/>
              <a:t>porta maquillajes</a:t>
            </a:r>
            <a:endParaRPr lang="es-ES" dirty="0" smtClean="0"/>
          </a:p>
          <a:p>
            <a:pPr>
              <a:buClr>
                <a:srgbClr val="FFC000"/>
              </a:buClr>
            </a:pPr>
            <a:r>
              <a:rPr lang="es-ES" dirty="0" smtClean="0"/>
              <a:t>Características: </a:t>
            </a:r>
            <a:r>
              <a:rPr lang="es-ES" dirty="0" smtClean="0"/>
              <a:t>hecho a mano con madera de </a:t>
            </a:r>
            <a:r>
              <a:rPr lang="es-ES" dirty="0" smtClean="0"/>
              <a:t>marquetería.</a:t>
            </a:r>
            <a:endParaRPr lang="es-ES" dirty="0" smtClean="0"/>
          </a:p>
          <a:p>
            <a:pPr>
              <a:buClr>
                <a:srgbClr val="FFC000"/>
              </a:buClr>
            </a:pPr>
            <a:r>
              <a:rPr lang="es-ES" dirty="0" smtClean="0"/>
              <a:t>Referencia: 003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 </a:t>
            </a:r>
            <a:r>
              <a:rPr lang="es-ES" dirty="0" smtClean="0"/>
              <a:t>7</a:t>
            </a:r>
            <a:r>
              <a:rPr lang="es-ES" dirty="0" smtClean="0"/>
              <a:t>€</a:t>
            </a:r>
            <a:r>
              <a:rPr lang="es-ES" dirty="0" smtClean="0"/>
              <a:t>/ unidad</a:t>
            </a:r>
          </a:p>
          <a:p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Productos kinvi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8" name="7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  <p:transition spd="med" advClick="0" advTm="5000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botella </a:t>
            </a:r>
            <a:r>
              <a:rPr lang="es-ES" dirty="0" err="1" smtClean="0"/>
              <a:t>decoracion</a:t>
            </a:r>
            <a:endParaRPr lang="es-ES" dirty="0" smtClean="0"/>
          </a:p>
          <a:p>
            <a:pPr>
              <a:buClr>
                <a:srgbClr val="FFC000"/>
              </a:buClr>
            </a:pPr>
            <a:r>
              <a:rPr lang="es-ES" dirty="0" err="1" smtClean="0"/>
              <a:t>Caracteristicas</a:t>
            </a:r>
            <a:r>
              <a:rPr lang="es-ES" dirty="0" smtClean="0"/>
              <a:t>: botella de vidrio, decorada con pintura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Referencia: 004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 5€/unidad</a:t>
            </a:r>
            <a:endParaRPr lang="es-ES" dirty="0"/>
          </a:p>
        </p:txBody>
      </p:sp>
      <p:pic>
        <p:nvPicPr>
          <p:cNvPr id="6" name="5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7300" y="1851819"/>
            <a:ext cx="3200400" cy="4267200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Productos kinvi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5000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teja quijote</a:t>
            </a:r>
          </a:p>
          <a:p>
            <a:pPr>
              <a:buClr>
                <a:srgbClr val="FFC000"/>
              </a:buClr>
            </a:pPr>
            <a:r>
              <a:rPr lang="es-ES" dirty="0" err="1" smtClean="0"/>
              <a:t>Caracteristicas</a:t>
            </a:r>
            <a:r>
              <a:rPr lang="es-ES" dirty="0" smtClean="0"/>
              <a:t>:  Hecho a mano con arcilla y decorados con pintura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Referencia:005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Precio:15€/unidad</a:t>
            </a:r>
            <a:endParaRPr lang="es-ES" dirty="0"/>
          </a:p>
        </p:txBody>
      </p:sp>
      <p:pic>
        <p:nvPicPr>
          <p:cNvPr id="6" name="5 Marcador de contenido" descr="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7300" y="1851819"/>
            <a:ext cx="3200400" cy="4267200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Productos kinvi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5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teja decorativa, fachada</a:t>
            </a:r>
          </a:p>
          <a:p>
            <a:pPr>
              <a:buClr>
                <a:srgbClr val="FFC000"/>
              </a:buClr>
            </a:pPr>
            <a:r>
              <a:rPr lang="es-ES" dirty="0" err="1" smtClean="0"/>
              <a:t>Caracteristicas</a:t>
            </a:r>
            <a:r>
              <a:rPr lang="es-ES" dirty="0" smtClean="0"/>
              <a:t>: hecho a mano, con arcilla y decoradas con pinturas 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Referencia: 006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 20€</a:t>
            </a:r>
            <a:endParaRPr lang="es-ES" dirty="0"/>
          </a:p>
        </p:txBody>
      </p:sp>
      <p:pic>
        <p:nvPicPr>
          <p:cNvPr id="6" name="5 Marcador de contenido" descr="Comprimid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1112" y="1851819"/>
            <a:ext cx="3152775" cy="4267200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571472" y="214290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Productos </a:t>
            </a:r>
            <a:r>
              <a:rPr kumimoji="0" lang="es-ES" sz="4200" b="0" i="0" u="none" strike="noStrike" kern="1200" cap="none" spc="0" normalizeH="0" baseline="0" noProof="0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kinvi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Productos </a:t>
            </a:r>
            <a:r>
              <a:rPr lang="es-ES" dirty="0" err="1" smtClean="0"/>
              <a:t>kinvi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s-ES" dirty="0" smtClean="0"/>
              <a:t>Nombre: teja molinos de viento</a:t>
            </a:r>
          </a:p>
          <a:p>
            <a:pPr>
              <a:buClr>
                <a:srgbClr val="FFC000"/>
              </a:buClr>
            </a:pPr>
            <a:r>
              <a:rPr lang="es-ES" dirty="0" err="1" smtClean="0"/>
              <a:t>Caracteristicas</a:t>
            </a:r>
            <a:r>
              <a:rPr lang="es-ES" dirty="0" smtClean="0"/>
              <a:t>: hecho a mano con arcilla y decoradas con pintura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Referencia: 007</a:t>
            </a:r>
          </a:p>
          <a:p>
            <a:pPr>
              <a:buClr>
                <a:srgbClr val="FFC000"/>
              </a:buClr>
            </a:pPr>
            <a:r>
              <a:rPr lang="es-ES" dirty="0" smtClean="0"/>
              <a:t>Precio: 17€/unidad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14876" y="1214422"/>
            <a:ext cx="4038600" cy="3033715"/>
          </a:xfrm>
        </p:spPr>
        <p:txBody>
          <a:bodyPr/>
          <a:lstStyle/>
          <a:p>
            <a:pPr>
              <a:buClr>
                <a:srgbClr val="FFC000"/>
              </a:buClr>
            </a:pPr>
            <a:endParaRPr lang="es-ES" dirty="0" smtClean="0"/>
          </a:p>
          <a:p>
            <a:pPr>
              <a:buClr>
                <a:srgbClr val="FFC000"/>
              </a:buClr>
            </a:pPr>
            <a:endParaRPr lang="es-ES" dirty="0" smtClean="0"/>
          </a:p>
          <a:p>
            <a:pPr>
              <a:buClr>
                <a:srgbClr val="FFC000"/>
              </a:buClr>
            </a:pPr>
            <a:endParaRPr lang="es-ES" dirty="0" smtClean="0"/>
          </a:p>
          <a:p>
            <a:pPr>
              <a:buClr>
                <a:srgbClr val="FFC000"/>
              </a:buClr>
            </a:pPr>
            <a:endParaRPr lang="es-ES" dirty="0" smtClean="0"/>
          </a:p>
          <a:p>
            <a:pPr>
              <a:buClr>
                <a:srgbClr val="FFC000"/>
              </a:buClr>
            </a:pPr>
            <a:r>
              <a:rPr lang="es-ES" sz="4000" dirty="0" smtClean="0"/>
              <a:t>No foto. </a:t>
            </a:r>
          </a:p>
          <a:p>
            <a:pPr>
              <a:buClr>
                <a:srgbClr val="FFC000"/>
              </a:buClr>
            </a:pPr>
            <a:r>
              <a:rPr lang="es-ES" sz="1600" dirty="0" smtClean="0"/>
              <a:t>(parecida a: teja quijote.)</a:t>
            </a:r>
          </a:p>
          <a:p>
            <a:pPr>
              <a:buClr>
                <a:srgbClr val="FFC000"/>
              </a:buClr>
            </a:pPr>
            <a:endParaRPr lang="es-ES" sz="16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0034" y="214290"/>
            <a:ext cx="8229600" cy="1399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dirty="0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Productos </a:t>
            </a:r>
            <a:r>
              <a:rPr kumimoji="0" lang="es-ES" sz="4200" b="0" i="0" u="none" strike="noStrike" kern="1200" cap="none" spc="0" normalizeH="0" baseline="0" noProof="0" dirty="0" err="1" smtClean="0">
                <a:ln w="6350">
                  <a:solidFill>
                    <a:srgbClr val="007A37"/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kinvi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rgbClr val="007A37"/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5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155</TotalTime>
  <Words>332</Words>
  <Application>Microsoft Office PowerPoint</Application>
  <PresentationFormat>Presentación en pantalla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Diapositiva 1</vt:lpstr>
      <vt:lpstr>Catálogo</vt:lpstr>
      <vt:lpstr>Productos kinvi</vt:lpstr>
      <vt:lpstr>Productos kinvi</vt:lpstr>
      <vt:lpstr>Productos kinvi</vt:lpstr>
      <vt:lpstr>Productos kinvi</vt:lpstr>
      <vt:lpstr>Productos kinvi</vt:lpstr>
      <vt:lpstr>Productos kinvi</vt:lpstr>
      <vt:lpstr>Productos kinvi</vt:lpstr>
      <vt:lpstr>Productos kinvi</vt:lpstr>
      <vt:lpstr> Productos kinvi</vt:lpstr>
      <vt:lpstr>Productos kinvi </vt:lpstr>
      <vt:lpstr>Productos kinvi</vt:lpstr>
      <vt:lpstr>Productos kinvi</vt:lpstr>
      <vt:lpstr>Productos kinvi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kinvi</dc:title>
  <dc:creator>Usuario</dc:creator>
  <cp:lastModifiedBy>LURDES</cp:lastModifiedBy>
  <cp:revision>16</cp:revision>
  <dcterms:created xsi:type="dcterms:W3CDTF">2012-03-20T12:00:19Z</dcterms:created>
  <dcterms:modified xsi:type="dcterms:W3CDTF">2012-03-27T14:22:45Z</dcterms:modified>
</cp:coreProperties>
</file>