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7" r:id="rId10"/>
    <p:sldId id="264" r:id="rId11"/>
    <p:sldId id="274" r:id="rId12"/>
    <p:sldId id="270" r:id="rId13"/>
    <p:sldId id="265" r:id="rId14"/>
    <p:sldId id="271" r:id="rId15"/>
    <p:sldId id="272" r:id="rId16"/>
    <p:sldId id="273" r:id="rId17"/>
    <p:sldId id="279" r:id="rId18"/>
    <p:sldId id="280" r:id="rId19"/>
    <p:sldId id="281" r:id="rId20"/>
    <p:sldId id="282" r:id="rId21"/>
    <p:sldId id="283" r:id="rId22"/>
    <p:sldId id="278" r:id="rId23"/>
    <p:sldId id="284" r:id="rId24"/>
    <p:sldId id="288" r:id="rId25"/>
    <p:sldId id="285" r:id="rId26"/>
    <p:sldId id="286" r:id="rId27"/>
    <p:sldId id="287" r:id="rId28"/>
    <p:sldId id="276" r:id="rId29"/>
    <p:sldId id="277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C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39" autoAdjust="0"/>
    <p:restoredTop sz="94660"/>
  </p:normalViewPr>
  <p:slideViewPr>
    <p:cSldViewPr>
      <p:cViewPr varScale="1">
        <p:scale>
          <a:sx n="87" d="100"/>
          <a:sy n="87" d="100"/>
        </p:scale>
        <p:origin x="-8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46D00-2AF0-4E3D-BB5C-380E66B7C49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613EF-CBE1-413C-B56A-5DAF41CAE2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613EF-CBE1-413C-B56A-5DAF41CAE250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rgbClr val="AFDC7E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216E24-C626-45A7-BB8A-53FA2D013DAB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F300BE-96E8-4C71-A23B-E948B7E9DF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;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6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imgres?imgurl=http://www.gastronomiavasca.net/recipe-file/1340/chorizo_tipo_rioja.jpg&amp;imgrefurl=http://www.tipete.com/userpost/imagenes/imagenes-de-chorizos-imagenes-gratis&amp;usg=___tIurXFFIUlypyIUawp9dpKYvNc=&amp;h=378&amp;w=300&amp;sz=43&amp;hl=es&amp;start=17&amp;zoom=1&amp;tbnid=Un56nY_HkZk3vM:&amp;tbnh=122&amp;tbnw=97&amp;ei=JtCFTda4MsqEOuusndII&amp;prev=/images?q=chorizos&amp;hl=es&amp;sa=X&amp;rlz=1T4DAES_esES241ES241&amp;biw=1419&amp;bih=667&amp;tbs=isch:1&amp;itbs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imgres?imgurl=http://www.elarconleones.com/images/salchichon.jpg&amp;imgrefurl=http://www.elarconleones.com/product_info.php?manufacturers_id=4&amp;products_id=119&amp;osCsid=01665ce10b1a60cf7ddc1fe0480544ee&amp;usg=__5MiQrciSonp1VFJsuE7eZWE_PW0=&amp;h=375&amp;w=500&amp;sz=53&amp;hl=es&amp;start=390&amp;zoom=1&amp;tbnid=h2uN5iqlsM2R5M:&amp;tbnh=158&amp;tbnw=211&amp;ei=ktKFTZe5DsK6hAfTnuW5BA&amp;prev=/images?q=salchichon+casero&amp;hl=es&amp;sa=X&amp;rlz=1T4DAES_esES241ES241&amp;biw=1419&amp;bih=667&amp;tbs=isch:1&amp;chk=sbg&amp;itbs=1&amp;iact=rc&amp;dur=0&amp;oei=fNKFTb7ZEMuhOquryLwI&amp;page=22&amp;ndsp=18&amp;ved=1t:429,r:2,s:390&amp;tx=134&amp;ty=11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788616"/>
          </a:xfrm>
        </p:spPr>
        <p:txBody>
          <a:bodyPr>
            <a:normAutofit fontScale="90000"/>
          </a:bodyPr>
          <a:lstStyle/>
          <a:p>
            <a:r>
              <a:rPr lang="es-ES" sz="7200" b="1" dirty="0" smtClean="0"/>
              <a:t>GREEN GRAPES</a:t>
            </a:r>
            <a:r>
              <a:rPr lang="es-ES" sz="7200" b="1" dirty="0" smtClean="0">
                <a:solidFill>
                  <a:srgbClr val="92D050"/>
                </a:solidFill>
              </a:rPr>
              <a:t> </a:t>
            </a:r>
            <a:r>
              <a:rPr lang="es-ES" sz="7200" dirty="0" smtClean="0">
                <a:solidFill>
                  <a:srgbClr val="92D050"/>
                </a:solidFill>
                <a:sym typeface="Wingdings" pitchFamily="2" charset="2"/>
              </a:rPr>
              <a:t></a:t>
            </a:r>
            <a:endParaRPr lang="es-ES" sz="7200" dirty="0">
              <a:solidFill>
                <a:srgbClr val="92D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546872"/>
          </a:xfrm>
        </p:spPr>
        <p:txBody>
          <a:bodyPr>
            <a:normAutofit/>
          </a:bodyPr>
          <a:lstStyle/>
          <a:p>
            <a:pPr algn="ctr"/>
            <a:endParaRPr lang="es-ES" dirty="0" smtClean="0">
              <a:solidFill>
                <a:srgbClr val="00B050"/>
              </a:solidFill>
            </a:endParaRPr>
          </a:p>
          <a:p>
            <a:pPr algn="ctr"/>
            <a:endParaRPr lang="es-ES" dirty="0" smtClean="0">
              <a:solidFill>
                <a:srgbClr val="00B050"/>
              </a:solidFill>
            </a:endParaRP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Cooperativa de 3º ESO</a:t>
            </a: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IES Inventor Cosme García.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157192"/>
            <a:ext cx="13573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6 Imagen" descr="q_de_plata_web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805264"/>
            <a:ext cx="135731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8748464" cy="1399032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PIMIENTOS DEL PIQUILLO</a:t>
            </a:r>
          </a:p>
        </p:txBody>
      </p:sp>
      <p:pic>
        <p:nvPicPr>
          <p:cNvPr id="5122" name="Picture 2" descr="C:\Users\juanan\Desktop\Catalogo geen grapes\108_1703\PIMIENTO-PIQUILL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76872"/>
            <a:ext cx="2857500" cy="2143125"/>
          </a:xfrm>
          <a:prstGeom prst="rect">
            <a:avLst/>
          </a:prstGeom>
          <a:noFill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4067944" y="1916832"/>
            <a:ext cx="43204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Pimientos del piquillo enteros, de intenso color rojo, ideales para rellenar. Pelados a mano.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Lata 425. 18/22 frutos. Peso neto 690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014.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2,80 €.</a:t>
            </a:r>
            <a:endParaRPr lang="es-ES" sz="1600" dirty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PIMIENTOS NAJERANOS 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286388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juanan\Desktop\Catalogo geen grapes\109_1803\PIMIENT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16832"/>
            <a:ext cx="2143125" cy="28575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75856" y="1916832"/>
            <a:ext cx="54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Pimiento najerano en tiras de primera.</a:t>
            </a:r>
            <a:r>
              <a:rPr lang="es-ES_tradnl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 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_tradnl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Los pimientos najeranos de la IPG Pimiento Riojano son autóctonos. Son pimientos de color rojo firme y carnoso. Sabrosos, de textura delicada, no pican, no tienen acidez y resultan finos y agradables al paladar.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445. Peso Neto 390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015.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2,40€.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CONSERVAS VEGETALES</a:t>
            </a:r>
          </a:p>
        </p:txBody>
      </p:sp>
      <p:pic>
        <p:nvPicPr>
          <p:cNvPr id="6146" name="Picture 2" descr="C:\Users\juanan\Desktop\Catalogo geen grapes\108_1703\3-CONSERVA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80"/>
            <a:ext cx="2857500" cy="214312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491880" y="1772816"/>
            <a:ext cx="525658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Cardo.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720. Peso Neto 660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016.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1€.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Borraja.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720. Peso 660 Neto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017.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1€.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Alubia verde.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720. Peso 660 Neto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018.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1€.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PUERROS</a:t>
            </a:r>
          </a:p>
        </p:txBody>
      </p:sp>
      <p:pic>
        <p:nvPicPr>
          <p:cNvPr id="7170" name="Picture 2" descr="C:\Users\juanan\Desktop\Catalogo geen grapes\108_1703\PUERRO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2143125" cy="2857500"/>
          </a:xfrm>
          <a:prstGeom prst="rect">
            <a:avLst/>
          </a:prstGeom>
          <a:noFill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3419872" y="1844824"/>
            <a:ext cx="51845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Puerros Primera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720. 8/12 finos. Peso Neto 660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Referencia:019.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1,90€.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ALEGRÍAS RIOJANAS</a:t>
            </a:r>
          </a:p>
        </p:txBody>
      </p:sp>
      <p:pic>
        <p:nvPicPr>
          <p:cNvPr id="1026" name="Picture 2" descr="C:\Users\juanan\Desktop\Catalogo geen grapes\108_1703\ALEGRI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2857500" cy="214312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95936" y="2060848"/>
            <a:ext cx="4680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Alegrías riojanas. Variedad de guindilla originaria de la  Rioja. Son muy picantes y de color rojo.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Lata 100.Peso Neto 90 gramos.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020.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1€.</a:t>
            </a:r>
          </a:p>
        </p:txBody>
      </p:sp>
      <p:pic>
        <p:nvPicPr>
          <p:cNvPr id="8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GUINDILLAS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 descr="C:\Users\juanan\Desktop\Catalogo geen grapes\108_1703\GUINDILLAS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916832"/>
            <a:ext cx="2143125" cy="28575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563888" y="1916832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Guindillas en vinagre extra.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370. Peso Neto 320 gramos.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021.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1€.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Guindillas en aceite al ajillo.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250. Peso Neto 185 gramos.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022.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1,50€.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ENCURTIDOS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2050" name="Picture 2" descr="C:\Users\juanan\Desktop\Catalogo geen grapes\109_1803\ENCURTID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2857500" cy="214312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563888" y="1556792"/>
            <a:ext cx="540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Pepinillos en vinagre.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370. Peso Neto 325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023.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0,85€.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Cebolletas en vinagre.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370. Peso Neto 325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024.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0,85€.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Banderillas.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370. Peso Neto 325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025.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1,20€.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8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ACEITUNAS 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Users\juanan\Desktop\Catalogo geen grapes\109_1803\ACEITUNA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204864"/>
            <a:ext cx="1584176" cy="250699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15816" y="1844824"/>
            <a:ext cx="56886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Aceitunas aliñadas Campo Real. Aliñadas con sal, ajo, tomillo, hinojo y orégano.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720. Peso Neto 650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026.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2,20€.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FARDELEJOS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Users\juanan\Desktop\Catalogo geen grapes\108_1703\PRUEB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988840"/>
            <a:ext cx="2857500" cy="214312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635896" y="1988840"/>
            <a:ext cx="532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Los fardelejos son un dulce de origen árabe típico de </a:t>
            </a:r>
            <a:r>
              <a:rPr lang="es-ES_tradnl" dirty="0" err="1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Arnedo</a:t>
            </a:r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, en la Rioja Baja; pero extendido a toda la región. Están elaborados con hojaldre y rellenos de una pasta   de  almendra, huevo y azúcar.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_tradnl" i="1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/>
            </a:r>
            <a:br>
              <a:rPr lang="es-ES_tradnl" i="1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</a:br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Caja / 6 fardelejos: 4€ (Ref. 027).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Caja / 12 fardelejos: 7€ (Ref. 028).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Caja / 12  unid.  embolsados 7,20€ (Ref.029).</a:t>
            </a: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CIRUELAS PASAS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Users\juanan\Desktop\Catalogo geen grapes\108_1703\PAS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132856"/>
            <a:ext cx="2857500" cy="214312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275856" y="1844824"/>
            <a:ext cx="56886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Ciruelas  de la variedad Claudia Reina Verde con la denominación de origen “Ciruela de </a:t>
            </a:r>
            <a:r>
              <a:rPr lang="es-ES" dirty="0" err="1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Nalda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 y </a:t>
            </a:r>
            <a:r>
              <a:rPr lang="es-ES" dirty="0" err="1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Quel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”. Caracterizadas por su dulzura y su predisposición a ser secadas.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Bandeja 500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030.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2,20€.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33314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GRAPES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2348880"/>
            <a:ext cx="6480720" cy="2088232"/>
          </a:xfrm>
        </p:spPr>
        <p:txBody>
          <a:bodyPr>
            <a:noAutofit/>
          </a:bodyPr>
          <a:lstStyle/>
          <a:p>
            <a:pPr marL="0" marR="36576" indent="0" algn="just">
              <a:spcBef>
                <a:spcPts val="0"/>
              </a:spcBef>
              <a:buNone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LOS PRECIOS DE ESTE CATÁLOGO INCLUYEN EL 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IVA, 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PERO NO ESTÁN INCLUIDOS LOS PRECIOS DE TRANSPORTE.</a:t>
            </a:r>
            <a:endParaRPr lang="es-ES" dirty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45224"/>
            <a:ext cx="13573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143512"/>
            <a:ext cx="1785950" cy="1413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q_de_plata_web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021288"/>
            <a:ext cx="135731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UVAS PASAS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:\Users\juanan\Desktop\Catalogo geen grapes\108_1703\UV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204864"/>
            <a:ext cx="2857500" cy="2143125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3851920" y="1844824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Uvas pasas de moscatel.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Bandeja 400 gramos.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040.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2 €.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CARAMELOS EL AVIÓN</a:t>
            </a:r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juanan\Desktop\Catalogo geen grapes\chocol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1512168" cy="1512168"/>
          </a:xfrm>
          <a:prstGeom prst="rect">
            <a:avLst/>
          </a:prstGeom>
          <a:noFill/>
        </p:spPr>
      </p:pic>
      <p:pic>
        <p:nvPicPr>
          <p:cNvPr id="1028" name="Picture 4" descr="C:\Users\juanan\Desktop\Catalogo geen grapes\na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068960"/>
            <a:ext cx="1512168" cy="1512168"/>
          </a:xfrm>
          <a:prstGeom prst="rect">
            <a:avLst/>
          </a:prstGeom>
          <a:noFill/>
        </p:spPr>
      </p:pic>
      <p:pic>
        <p:nvPicPr>
          <p:cNvPr id="1029" name="Picture 5" descr="C:\Users\juanan\Desktop\Catalogo geen grapes\sintox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484784"/>
            <a:ext cx="1512168" cy="1512168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339752" y="1556792"/>
            <a:ext cx="6264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err="1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Sintox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.(Bolsas de 1Kilo).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Miel (Ref.041).7,50€.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Menta (Ref.042).7,50€.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Limón (Ref.043).7,50€.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err="1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Toffes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. (Bolsas de 1Kilo). 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Nata (Ref.044).7,60€.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Moka (ref.045).7,60€.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Crema (Ref.046).7,60€.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Pastillas de  café con leche.(Ref.047).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Bolsas de 1 Kilo</a:t>
            </a:r>
            <a:r>
              <a:rPr lang="es-ES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.(8,50€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).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err="1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Toffes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 de chocolate(Ref.048).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Bolsas de 1Kilo.(8,50€).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ARTESANÍA DE ASPACE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juanan\Desktop\Catalogo geen grapes\FOTOS PRODUCTOS\FLO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204864"/>
            <a:ext cx="2857500" cy="208597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75856" y="1700808"/>
            <a:ext cx="56166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Artículos de decoración con forma de flores, piruletas y corazones  elaborados de forma artesanal y con un original diseño. Están realizados  en </a:t>
            </a:r>
            <a:r>
              <a:rPr lang="es-ES" dirty="0" err="1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polispán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  y pintados a mano.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Estos artículos son manualidades realizadas por el centro de día de ASPACE, que es una Asociación de Personas con  Parálisis Cerebral y Afines.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Variedades: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Flores: (Ref. 049).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Piruletas: (Ref. 050).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Corazones (Ref. 051).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1€ / unidad.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ARTESANÍA DE ARPS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21495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Varios papelerí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59" y="1916832"/>
            <a:ext cx="209347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SC_00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73016"/>
            <a:ext cx="213055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131840" y="1412776"/>
            <a:ext cx="57606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Artículos de artesanía elaborados a mano  por el centro laboral de Logroño de la Asociación Riojana Pro Personas con Discapacidad Intelectual (ARPS).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Marca-páginas.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Variedad:</a:t>
            </a:r>
          </a:p>
          <a:p>
            <a:pPr marL="457200" marR="36576" lvl="3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Pintados (Ref.052).1€.</a:t>
            </a:r>
          </a:p>
          <a:p>
            <a:pPr marL="457200" marR="36576" lvl="3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Con relieve (Ref.053).1€.</a:t>
            </a:r>
          </a:p>
          <a:p>
            <a:pPr marL="0" marR="36576" lvl="2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 Chapas.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Variedad;</a:t>
            </a:r>
          </a:p>
          <a:p>
            <a:pPr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Caras </a:t>
            </a:r>
            <a:r>
              <a:rPr lang="es-ES" dirty="0" err="1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Acid</a:t>
            </a: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 (Ref.054). 0,50€.</a:t>
            </a:r>
          </a:p>
          <a:p>
            <a:pPr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Mariquitas (Ref.055). 0,50€.</a:t>
            </a:r>
          </a:p>
          <a:p>
            <a:pPr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Colores vivos (Ref.056). 0,50€.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ARTESANÍA DE ARPS</a:t>
            </a:r>
            <a:endParaRPr lang="es-ES" sz="54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2771800" y="1628800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Artículos de artesanía elaborados a mano  por el centro laboral de Logroño de la Asociación Riojana Pro Personas con Discapacidad Intelectual (ARPS).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Agendas.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057.</a:t>
            </a:r>
          </a:p>
          <a:p>
            <a:pPr marL="0" marR="36576" lvl="2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2,50€.</a:t>
            </a:r>
          </a:p>
          <a:p>
            <a:pPr marL="0" marR="36576" lvl="2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L="0" marR="36576" lvl="2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Pendientes bola de acero.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058.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2€.</a:t>
            </a:r>
          </a:p>
        </p:txBody>
      </p:sp>
      <p:pic>
        <p:nvPicPr>
          <p:cNvPr id="8" name="7 Imagen" descr="Pendientes plata bolas"/>
          <p:cNvPicPr/>
          <p:nvPr/>
        </p:nvPicPr>
        <p:blipFill>
          <a:blip r:embed="rId4" cstate="print"/>
          <a:srcRect t="8675"/>
          <a:stretch>
            <a:fillRect/>
          </a:stretch>
        </p:blipFill>
        <p:spPr bwMode="auto">
          <a:xfrm>
            <a:off x="323528" y="4077072"/>
            <a:ext cx="23042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Marcador de contenido" descr="Agendas colores"/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492896"/>
            <a:ext cx="23042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96552" y="267494"/>
            <a:ext cx="9540552" cy="1399032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BISUTERÍA DE GOMINOLAS</a:t>
            </a:r>
          </a:p>
        </p:txBody>
      </p:sp>
      <p:pic>
        <p:nvPicPr>
          <p:cNvPr id="4098" name="Picture 2" descr="C:\Users\juanan\Desktop\Catalogo geen grapes\109_1803\GOMINOL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2857500" cy="2143125"/>
          </a:xfrm>
          <a:prstGeom prst="rect">
            <a:avLst/>
          </a:prstGeom>
          <a:noFill/>
        </p:spPr>
      </p:pic>
      <p:pic>
        <p:nvPicPr>
          <p:cNvPr id="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3707904" y="1700808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Pendientes y collares.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Variedad:</a:t>
            </a:r>
          </a:p>
          <a:p>
            <a:pPr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Ositos(Ref.059).0,80€.</a:t>
            </a:r>
          </a:p>
          <a:p>
            <a:pPr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Botellas de Coca Cola (Ref.060).0,80€.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Collares.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Variedad:</a:t>
            </a:r>
          </a:p>
          <a:p>
            <a:pPr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Corazones(Ref.061). 1€.</a:t>
            </a:r>
          </a:p>
          <a:p>
            <a:pPr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Huevos fritos (Ref.062). 1€.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 DE NOTAS</a:t>
            </a:r>
          </a:p>
        </p:txBody>
      </p:sp>
      <p:pic>
        <p:nvPicPr>
          <p:cNvPr id="5" name="3 Marcador de contenido" descr="Principales productos de imagen - clic para ampliar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1521" y="1556793"/>
            <a:ext cx="2397919" cy="2325529"/>
          </a:xfrm>
        </p:spPr>
      </p:pic>
      <p:pic>
        <p:nvPicPr>
          <p:cNvPr id="6" name="5 Imagen" descr="Principales productos de imagen - clic para ampliar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05066"/>
            <a:ext cx="2388870" cy="245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3059832" y="1772816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Original  y decorativo artículo de oficina para su escritorio. Contiene 150 páginas.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Variedades:</a:t>
            </a:r>
          </a:p>
          <a:p>
            <a:pPr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Manzanas:  (Ref. 063).</a:t>
            </a:r>
          </a:p>
          <a:p>
            <a:pPr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Peras: (Ref. 064).</a:t>
            </a:r>
          </a:p>
          <a:p>
            <a:pPr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1€ / unidad.</a:t>
            </a:r>
            <a:endParaRPr lang="es-ES" dirty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84784"/>
            <a:ext cx="7272808" cy="4572000"/>
          </a:xfrm>
        </p:spPr>
        <p:txBody>
          <a:bodyPr/>
          <a:lstStyle/>
          <a:p>
            <a:pPr marL="484632" algn="ctr">
              <a:spcBef>
                <a:spcPct val="0"/>
              </a:spcBef>
              <a:buNone/>
              <a:defRPr/>
            </a:pPr>
            <a:r>
              <a:rPr lang="es-ES" sz="4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ESPERAMOS QUE ESTA SELECCIÓN DE PRODUCTOS SEAN DE VUESTRO AGRADO</a:t>
            </a:r>
          </a:p>
          <a:p>
            <a:pPr algn="ctr">
              <a:buNone/>
            </a:pPr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168" cy="1196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683568" y="1052736"/>
            <a:ext cx="6707088" cy="4498520"/>
          </a:xfrm>
        </p:spPr>
        <p:txBody>
          <a:bodyPr>
            <a:noAutofit/>
          </a:bodyPr>
          <a:lstStyle/>
          <a:p>
            <a:pPr marL="484632" algn="ctr">
              <a:spcBef>
                <a:spcPct val="0"/>
              </a:spcBef>
              <a:buNone/>
              <a:defRPr/>
            </a:pPr>
            <a:r>
              <a:rPr lang="es-ES" sz="4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PARA SOLICITAR MÁS INFORMACIÓN  O REALIZAR UN PEDIDO</a:t>
            </a:r>
          </a:p>
          <a:p>
            <a:pPr marL="484632" algn="ctr">
              <a:spcBef>
                <a:spcPct val="0"/>
              </a:spcBef>
              <a:buNone/>
              <a:defRPr/>
            </a:pPr>
            <a:endParaRPr lang="es-ES" sz="4400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84632" algn="ctr">
              <a:spcBef>
                <a:spcPct val="0"/>
              </a:spcBef>
              <a:buNone/>
              <a:defRPr/>
            </a:pPr>
            <a:r>
              <a:rPr lang="es-ES" sz="4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CONTACTAR CON:</a:t>
            </a:r>
          </a:p>
          <a:p>
            <a:pPr marL="0" marR="36576" indent="0" algn="ctr">
              <a:spcBef>
                <a:spcPts val="0"/>
              </a:spcBef>
              <a:buNone/>
              <a:defRPr/>
            </a:pPr>
            <a:r>
              <a:rPr lang="es-ES" sz="4000" b="1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greengrapes@hotmail.es</a:t>
            </a:r>
            <a:endParaRPr lang="es-ES" sz="4000" b="1" dirty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229200"/>
            <a:ext cx="1512168" cy="1196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GRAPES</a:t>
            </a:r>
          </a:p>
        </p:txBody>
      </p:sp>
      <p:pic>
        <p:nvPicPr>
          <p:cNvPr id="8194" name="Picture 2" descr="C:\Users\juanan\Desktop\Catalogo geen grapes\108_1703\Imagen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988840"/>
            <a:ext cx="4305300" cy="2886075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79512" y="2204864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 fontAlgn="auto"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I.E.S. INVENTOR COSME GARCÍA</a:t>
            </a:r>
          </a:p>
          <a:p>
            <a:pPr marR="36576" algn="just" fontAlgn="auto"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C/. República argentina, nº 68</a:t>
            </a:r>
          </a:p>
          <a:p>
            <a:pPr marR="36576" algn="just" fontAlgn="auto"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Logroño 26006</a:t>
            </a:r>
          </a:p>
          <a:p>
            <a:pPr marR="36576" algn="just" fontAlgn="auto"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(La Rioja)</a:t>
            </a:r>
          </a:p>
          <a:p>
            <a:pPr marR="36576" algn="just" fontAlgn="auto"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Teléfono: 941287932</a:t>
            </a:r>
          </a:p>
          <a:p>
            <a:pPr marR="36576" algn="just" fontAlgn="auto"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Fax: 941287933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168" cy="1196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301208"/>
            <a:ext cx="13573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q_de_plata_web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6021288"/>
            <a:ext cx="135731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QUESO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juanan\Desktop\Catalogo geen grapes\108_1703\QU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2857500" cy="2143125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521495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CuadroTexto"/>
          <p:cNvSpPr txBox="1"/>
          <p:nvPr/>
        </p:nvSpPr>
        <p:spPr>
          <a:xfrm>
            <a:off x="3995936" y="2060848"/>
            <a:ext cx="4248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Queso de oveja. Leche pasteurizada.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Al vacio. ½ Kilo.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Referencia:001.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5,60€.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CHORIZO RIOJANO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g_hi" descr="http://t2.gstatic.com/images?q=tbn:ANd9GcRMysOWVPfJGsifA12jVu_xkZQ-UwnAh7E4LZMyPf4iH9i7ieMm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39750" y="2276475"/>
            <a:ext cx="2303463" cy="273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8 CuadroTexto"/>
          <p:cNvSpPr txBox="1"/>
          <p:nvPr/>
        </p:nvSpPr>
        <p:spPr>
          <a:xfrm>
            <a:off x="3275856" y="2132856"/>
            <a:ext cx="5616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Chorizos riojanos  elaborados y curados de forma artesanal. 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Envasados al vacío.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002.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</a:t>
            </a:r>
          </a:p>
          <a:p>
            <a:pPr marL="0"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Sarta (aprox. 300 gramos): 2,60 €</a:t>
            </a:r>
          </a:p>
          <a:p>
            <a:pPr marL="0" marR="36576" lvl="1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Kilo: 8€.</a:t>
            </a:r>
            <a:endParaRPr lang="es-ES" sz="1600" dirty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SALCHICHÓN</a:t>
            </a:r>
          </a:p>
        </p:txBody>
      </p:sp>
      <p:pic>
        <p:nvPicPr>
          <p:cNvPr id="5" name="3 Marcador de contenido" descr="http://t1.gstatic.com/images?q=tbn:ANd9GcTL_v9DepI-v8jg2jPOhJLPtvLJpUAmMhpRahCccTZMhJRxKzOqLA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68313" y="2492375"/>
            <a:ext cx="2808287" cy="2520950"/>
          </a:xfrm>
          <a:prstGeom prst="rect">
            <a:avLst/>
          </a:prstGeom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3707904" y="1844824"/>
            <a:ext cx="504056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Embutido elaborado de forma artesanal. Realizado con lomo de cerdo,  tripa natural, sal y especias.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Envasados al vacío.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003.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Sarta (aprox. 300 gramos): 2,60€.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Kilo: 8€.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PANCETA </a:t>
            </a:r>
          </a:p>
        </p:txBody>
      </p:sp>
      <p:pic>
        <p:nvPicPr>
          <p:cNvPr id="4098" name="Picture 2" descr="C:\Users\juanan\Desktop\Catalogo geen grapes\107_1603\PANCET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060848"/>
            <a:ext cx="2146596" cy="2304256"/>
          </a:xfrm>
          <a:prstGeom prst="rect">
            <a:avLst/>
          </a:prstGeom>
          <a:noFill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3275856" y="1700808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Panceta adobada con pimentón, ajo y sal. Curada lentamente por  el aire  fresco de la Sierra de la Demanda.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Al vacio.1/2 Kilo.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004.</a:t>
            </a:r>
          </a:p>
          <a:p>
            <a:pPr marR="36576" algn="just">
              <a:buClr>
                <a:schemeClr val="accent1"/>
              </a:buClr>
              <a:buSzPct val="80000"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3,25€.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PATÉ RIOJANO</a:t>
            </a:r>
          </a:p>
        </p:txBody>
      </p:sp>
      <p:pic>
        <p:nvPicPr>
          <p:cNvPr id="4" name="Picture 12" descr="Productos de Patés El Robledill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528" y="2276872"/>
            <a:ext cx="3067050" cy="2181225"/>
          </a:xfrm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3707904" y="1556792"/>
            <a:ext cx="52565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Paté elaborado de forma artesanal a partir de la mezcla de hígado con tocino de cerdo, condimentado con sal y especias.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Lata de 110 gramos.</a:t>
            </a: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Variedades: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Paté de Campaña: (Ref. 005).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Paté a la Pimienta: (Ref. 006).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Paté a las Finas Hierbas: (Ref. 007).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Paté al Tinto de Rioja: (Ref. 008).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Paté al Roquefort: (Ref. 009)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Paté Trufado: (Ref. 010)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Pate trufado: 2,60 €</a:t>
            </a:r>
          </a:p>
          <a:p>
            <a:pPr marL="457200" marR="36576" lvl="2" algn="just"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El resto: 1,70 €</a:t>
            </a:r>
            <a:endParaRPr lang="es-ES" sz="1600" dirty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ESPÁRRAGOS</a:t>
            </a:r>
          </a:p>
        </p:txBody>
      </p:sp>
      <p:pic>
        <p:nvPicPr>
          <p:cNvPr id="10242" name="Picture 2" descr="C:\Users\juanan\Desktop\Catalogo geen grapes\107_1603\ESPARRAGO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2857500" cy="2143125"/>
          </a:xfrm>
          <a:prstGeom prst="rect">
            <a:avLst/>
          </a:prstGeom>
          <a:noFill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21495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3851920" y="1700808"/>
            <a:ext cx="51125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Tiernos espárragos blancos cultivados en la ribera  del Ebro. Pelados a mano.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Lata 720. 9 a 12 frutos. Muy grueso. Peso Neto 660 gramos. 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011.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3.60€.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Lata 720. 13 a 16 frutos. Muy grueso.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Peso Neto 660 gramos. 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012.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Precio: 3,20€.</a:t>
            </a:r>
            <a:endParaRPr lang="es-ES" sz="1600" dirty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ALCACHOFAS</a:t>
            </a:r>
          </a:p>
        </p:txBody>
      </p:sp>
      <p:pic>
        <p:nvPicPr>
          <p:cNvPr id="11266" name="Picture 2" descr="C:\Users\juanan\Desktop\Catalogo geen grapes\107_1603\ALCACHOFA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2143125" cy="2857500"/>
          </a:xfrm>
          <a:prstGeom prst="rect">
            <a:avLst/>
          </a:prstGeom>
          <a:noFill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512989" cy="1197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3707904" y="2132856"/>
            <a:ext cx="4680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576" algn="just"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Tiernos corazones de alcachofas  cultivados  en la huerta riojana.</a:t>
            </a:r>
          </a:p>
          <a:p>
            <a:pPr marR="36576" algn="just"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Envase: Tarro 720.de 16/20 frutos. Peso neto 660 gramos. </a:t>
            </a:r>
          </a:p>
          <a:p>
            <a:pPr marR="36576" indent="-384048" algn="just"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Referencia: 013.</a:t>
            </a:r>
          </a:p>
          <a:p>
            <a:pPr marR="36576" algn="just"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endParaRPr lang="es-ES" sz="1600" dirty="0" smtClean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  <a:p>
            <a:pPr marR="36576" algn="just"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r>
              <a:rPr lang="es-ES" sz="1600" dirty="0" smtClean="0">
                <a:ln>
                  <a:solidFill>
                    <a:schemeClr val="bg2"/>
                  </a:solidFill>
                </a:ln>
                <a:solidFill>
                  <a:srgbClr val="00B050"/>
                </a:solidFill>
              </a:rPr>
              <a:t>Precio: 3,20€.</a:t>
            </a:r>
            <a:endParaRPr lang="es-ES" sz="1600" dirty="0">
              <a:ln>
                <a:solidFill>
                  <a:schemeClr val="bg2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1025</TotalTime>
  <Words>1339</Words>
  <Application>Microsoft Office PowerPoint</Application>
  <PresentationFormat>Presentación en pantalla (4:3)</PresentationFormat>
  <Paragraphs>295</Paragraphs>
  <Slides>29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Brío</vt:lpstr>
      <vt:lpstr>GREEN GRAPES </vt:lpstr>
      <vt:lpstr>GREEN GRAPES</vt:lpstr>
      <vt:lpstr>QUESO</vt:lpstr>
      <vt:lpstr>CHORIZO RIOJANO</vt:lpstr>
      <vt:lpstr>SALCHICHÓN</vt:lpstr>
      <vt:lpstr>PANCETA </vt:lpstr>
      <vt:lpstr>PATÉ RIOJANO</vt:lpstr>
      <vt:lpstr>ESPÁRRAGOS</vt:lpstr>
      <vt:lpstr>ALCACHOFAS</vt:lpstr>
      <vt:lpstr>PIMIENTOS DEL PIQUILLO</vt:lpstr>
      <vt:lpstr>PIMIENTOS NAJERANOS </vt:lpstr>
      <vt:lpstr>CONSERVAS VEGETALES</vt:lpstr>
      <vt:lpstr>PUERROS</vt:lpstr>
      <vt:lpstr>ALEGRÍAS RIOJANAS</vt:lpstr>
      <vt:lpstr>GUINDILLAS</vt:lpstr>
      <vt:lpstr>ENCURTIDOS </vt:lpstr>
      <vt:lpstr>ACEITUNAS </vt:lpstr>
      <vt:lpstr>FARDELEJOS</vt:lpstr>
      <vt:lpstr>CIRUELAS PASAS</vt:lpstr>
      <vt:lpstr>UVAS PASAS</vt:lpstr>
      <vt:lpstr>CARAMELOS EL AVIÓN</vt:lpstr>
      <vt:lpstr>ARTESANÍA DE ASPACE</vt:lpstr>
      <vt:lpstr>ARTESANÍA DE ARPS</vt:lpstr>
      <vt:lpstr>ARTESANÍA DE ARPS</vt:lpstr>
      <vt:lpstr>BISUTERÍA DE GOMINOLAS</vt:lpstr>
      <vt:lpstr>BLOC DE NOTAS</vt:lpstr>
      <vt:lpstr>Diapositiva 27</vt:lpstr>
      <vt:lpstr>Diapositiva 28</vt:lpstr>
      <vt:lpstr>GREEN GRAPES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GRAPES </dc:title>
  <dc:creator>x</dc:creator>
  <cp:lastModifiedBy>x</cp:lastModifiedBy>
  <cp:revision>128</cp:revision>
  <dcterms:created xsi:type="dcterms:W3CDTF">2012-03-15T08:18:22Z</dcterms:created>
  <dcterms:modified xsi:type="dcterms:W3CDTF">2012-03-22T08:31:49Z</dcterms:modified>
</cp:coreProperties>
</file>