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2-27T12:08:24.45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072A-484B-475B-A4A8-17E97614731E}" type="datetimeFigureOut">
              <a:rPr lang="es-EC" smtClean="0"/>
              <a:pPr/>
              <a:t>28/02/2012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6FBB-3FF5-495D-9751-E14856F8AC1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5" y="0"/>
            <a:ext cx="9125475" cy="686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C" dirty="0"/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5143504" y="1000108"/>
            <a:ext cx="3843342" cy="2071702"/>
          </a:xfrm>
        </p:spPr>
        <p:txBody>
          <a:bodyPr/>
          <a:lstStyle/>
          <a:p>
            <a:r>
              <a:rPr lang="es-ES" sz="2800" b="1" dirty="0" smtClean="0">
                <a:solidFill>
                  <a:schemeClr val="tx1"/>
                </a:solidFill>
                <a:latin typeface="Algerian" pitchFamily="82" charset="0"/>
              </a:rPr>
              <a:t>Alcancías de Fomix</a:t>
            </a:r>
          </a:p>
          <a:p>
            <a:pPr algn="l"/>
            <a:r>
              <a:rPr lang="es-ES" sz="2800" b="1" dirty="0" smtClean="0">
                <a:solidFill>
                  <a:schemeClr val="tx1"/>
                </a:solidFill>
                <a:latin typeface="Algerian" pitchFamily="82" charset="0"/>
              </a:rPr>
              <a:t>COLOR: VARIADOS</a:t>
            </a:r>
          </a:p>
          <a:p>
            <a:pPr algn="l"/>
            <a:r>
              <a:rPr lang="es-ES" sz="2800" b="1" dirty="0" smtClean="0">
                <a:solidFill>
                  <a:schemeClr val="tx1"/>
                </a:solidFill>
                <a:latin typeface="Algerian" pitchFamily="82" charset="0"/>
              </a:rPr>
              <a:t>Código: 35280</a:t>
            </a:r>
          </a:p>
          <a:p>
            <a:pPr algn="l"/>
            <a:r>
              <a:rPr lang="es-ES" sz="2800" b="1" dirty="0" smtClean="0">
                <a:solidFill>
                  <a:schemeClr val="tx1"/>
                </a:solidFill>
                <a:latin typeface="Algerian" pitchFamily="82" charset="0"/>
              </a:rPr>
              <a:t>P . V. p: 2.00 </a:t>
            </a:r>
            <a:r>
              <a:rPr lang="es-ES" sz="2800" b="1" dirty="0" smtClean="0">
                <a:solidFill>
                  <a:schemeClr val="tx1"/>
                </a:solidFill>
              </a:rPr>
              <a:t> c/u</a:t>
            </a:r>
            <a:endParaRPr lang="es-ES" sz="2800" b="1" dirty="0" smtClean="0">
              <a:solidFill>
                <a:schemeClr val="tx1"/>
              </a:solidFill>
              <a:latin typeface="Algerian" pitchFamily="82" charset="0"/>
            </a:endParaRPr>
          </a:p>
          <a:p>
            <a:pPr algn="l"/>
            <a:endParaRPr lang="es-ES" sz="2800" b="1" dirty="0" smtClean="0">
              <a:latin typeface="Algerian" pitchFamily="82" charset="0"/>
            </a:endParaRPr>
          </a:p>
          <a:p>
            <a:pPr algn="l"/>
            <a:endParaRPr lang="es-ES" sz="2800" b="1" dirty="0" smtClean="0">
              <a:latin typeface="Algerian" pitchFamily="82" charset="0"/>
            </a:endParaRPr>
          </a:p>
          <a:p>
            <a:endParaRPr lang="es-EC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90"/>
            <a:ext cx="678661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4714876" y="0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latin typeface="Algerian" pitchFamily="82" charset="0"/>
              </a:rPr>
              <a:t>Adornos para </a:t>
            </a:r>
            <a:r>
              <a:rPr lang="es-ES" b="1" dirty="0" smtClean="0">
                <a:latin typeface="Algerian" pitchFamily="82" charset="0"/>
              </a:rPr>
              <a:t>habitación</a:t>
            </a:r>
            <a:endParaRPr lang="es-ES" b="1" dirty="0" smtClean="0">
              <a:latin typeface="Algerian" pitchFamily="82" charset="0"/>
            </a:endParaRP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Algerian" pitchFamily="82" charset="0"/>
              </a:rPr>
              <a:t>COLOR: VARIADOS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Algerian" pitchFamily="82" charset="0"/>
              </a:rPr>
              <a:t>Código: 35281</a:t>
            </a:r>
          </a:p>
          <a:p>
            <a:pPr>
              <a:lnSpc>
                <a:spcPct val="150000"/>
              </a:lnSpc>
            </a:pPr>
            <a:r>
              <a:rPr lang="es-ES" b="1" dirty="0" smtClean="0">
                <a:latin typeface="Algerian" pitchFamily="82" charset="0"/>
              </a:rPr>
              <a:t>P . V. p: 2.50 </a:t>
            </a:r>
            <a:r>
              <a:rPr lang="es-ES" b="1" dirty="0" smtClean="0"/>
              <a:t> c/u</a:t>
            </a:r>
            <a:endParaRPr lang="es-ES" b="1" dirty="0" smtClean="0">
              <a:latin typeface="Algerian" pitchFamily="8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b="42307"/>
          <a:stretch>
            <a:fillRect/>
          </a:stretch>
        </p:blipFill>
        <p:spPr bwMode="auto">
          <a:xfrm>
            <a:off x="357158" y="214290"/>
            <a:ext cx="407196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-22222" r="-11112" b="44445"/>
          <a:stretch>
            <a:fillRect/>
          </a:stretch>
        </p:blipFill>
        <p:spPr bwMode="auto">
          <a:xfrm>
            <a:off x="2500298" y="0"/>
            <a:ext cx="3429024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857620" y="4000504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dirty="0" smtClean="0">
                <a:latin typeface="Algerian" pitchFamily="82" charset="0"/>
              </a:rPr>
              <a:t>FRUTAS DE FOMIX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latin typeface="Algerian" pitchFamily="82" charset="0"/>
              </a:rPr>
              <a:t>COLOR: VARIADOS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latin typeface="Algerian" pitchFamily="82" charset="0"/>
              </a:rPr>
              <a:t>CODIGO:35282</a:t>
            </a:r>
          </a:p>
          <a:p>
            <a:pPr>
              <a:lnSpc>
                <a:spcPct val="150000"/>
              </a:lnSpc>
            </a:pPr>
            <a:r>
              <a:rPr lang="es-ES" sz="2400" b="1" dirty="0" smtClean="0">
                <a:latin typeface="Algerian" pitchFamily="82" charset="0"/>
              </a:rPr>
              <a:t>P.V.P:  1.25  </a:t>
            </a:r>
            <a:r>
              <a:rPr lang="es-ES" sz="2400" b="1" dirty="0" smtClean="0"/>
              <a:t>c/u</a:t>
            </a:r>
            <a:endParaRPr lang="es-ES" sz="2400" b="1" dirty="0" smtClean="0">
              <a:latin typeface="Algerian" pitchFamily="82" charset="0"/>
            </a:endParaRPr>
          </a:p>
          <a:p>
            <a:endParaRPr lang="es-EC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285720" y="4143380"/>
            <a:ext cx="2500330" cy="188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>
                <a:solidFill>
                  <a:srgbClr val="FFFF00"/>
                </a:solidFill>
                <a:latin typeface="Algerian" pitchFamily="82" charset="0"/>
              </a:rPr>
              <a:t>Porta </a:t>
            </a:r>
            <a:r>
              <a:rPr lang="es-ES" sz="2000" dirty="0" err="1" smtClean="0">
                <a:solidFill>
                  <a:srgbClr val="FFFF00"/>
                </a:solidFill>
                <a:latin typeface="Algerian" pitchFamily="82" charset="0"/>
              </a:rPr>
              <a:t>esferos</a:t>
            </a:r>
            <a:endParaRPr lang="es-ES" sz="2000" dirty="0" smtClean="0">
              <a:solidFill>
                <a:srgbClr val="FFFF00"/>
              </a:solidFill>
              <a:latin typeface="Algerian" pitchFamily="82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err="1" smtClean="0">
                <a:solidFill>
                  <a:srgbClr val="FFFF00"/>
                </a:solidFill>
                <a:latin typeface="Algerian" pitchFamily="82" charset="0"/>
              </a:rPr>
              <a:t>Color:variados</a:t>
            </a:r>
            <a:endParaRPr lang="es-ES" sz="2000" dirty="0" smtClean="0">
              <a:solidFill>
                <a:srgbClr val="FFFF00"/>
              </a:solidFill>
              <a:latin typeface="Algerian" pitchFamily="82" charset="0"/>
            </a:endParaRPr>
          </a:p>
          <a:p>
            <a:pPr>
              <a:lnSpc>
                <a:spcPct val="150000"/>
              </a:lnSpc>
            </a:pPr>
            <a:r>
              <a:rPr lang="es-ES" sz="2000" dirty="0" err="1" smtClean="0">
                <a:solidFill>
                  <a:srgbClr val="FFFF00"/>
                </a:solidFill>
                <a:latin typeface="Algerian" pitchFamily="82" charset="0"/>
              </a:rPr>
              <a:t>Codigo</a:t>
            </a:r>
            <a:r>
              <a:rPr lang="es-ES" sz="2000" dirty="0" smtClean="0">
                <a:solidFill>
                  <a:srgbClr val="FFFF00"/>
                </a:solidFill>
                <a:latin typeface="Algerian" pitchFamily="82" charset="0"/>
              </a:rPr>
              <a:t>: 35283</a:t>
            </a:r>
          </a:p>
          <a:p>
            <a:pPr>
              <a:lnSpc>
                <a:spcPct val="150000"/>
              </a:lnSpc>
            </a:pPr>
            <a:r>
              <a:rPr lang="es-ES" sz="2000" dirty="0" err="1" smtClean="0">
                <a:solidFill>
                  <a:srgbClr val="FFFF00"/>
                </a:solidFill>
                <a:latin typeface="Algerian" pitchFamily="82" charset="0"/>
              </a:rPr>
              <a:t>p.v.p</a:t>
            </a:r>
            <a:r>
              <a:rPr lang="es-ES" sz="2000" dirty="0" smtClean="0">
                <a:solidFill>
                  <a:srgbClr val="FFFF00"/>
                </a:solidFill>
                <a:latin typeface="Algerian" pitchFamily="82" charset="0"/>
              </a:rPr>
              <a:t> : 2.50 c/U</a:t>
            </a:r>
            <a:endParaRPr lang="es-EC" sz="20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b="45902"/>
          <a:stretch>
            <a:fillRect/>
          </a:stretch>
        </p:blipFill>
        <p:spPr bwMode="auto">
          <a:xfrm>
            <a:off x="0" y="0"/>
            <a:ext cx="585788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55</Words>
  <Application>Microsoft Office PowerPoint</Application>
  <PresentationFormat>Presentación en pantalla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 </vt:lpstr>
      <vt:lpstr>Diapositiva 2</vt:lpstr>
      <vt:lpstr>Diapositiva 3</vt:lpstr>
      <vt:lpstr>Diapositiva 4</vt:lpstr>
    </vt:vector>
  </TitlesOfParts>
  <Company>Aso. Emp. ITT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</dc:creator>
  <cp:lastModifiedBy>us</cp:lastModifiedBy>
  <cp:revision>8</cp:revision>
  <dcterms:created xsi:type="dcterms:W3CDTF">2012-02-27T17:04:58Z</dcterms:created>
  <dcterms:modified xsi:type="dcterms:W3CDTF">2012-02-28T16:00:23Z</dcterms:modified>
</cp:coreProperties>
</file>