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1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5A62B-30B1-48EB-8FB3-FC4EF9BDB341}" type="datetimeFigureOut">
              <a:rPr lang="es-EC" smtClean="0"/>
              <a:pPr/>
              <a:t>14/11/2011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5D9D-0172-4F8E-9BE3-1FC1849C2E9A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5A62B-30B1-48EB-8FB3-FC4EF9BDB341}" type="datetimeFigureOut">
              <a:rPr lang="es-EC" smtClean="0"/>
              <a:pPr/>
              <a:t>14/11/2011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5D9D-0172-4F8E-9BE3-1FC1849C2E9A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5A62B-30B1-48EB-8FB3-FC4EF9BDB341}" type="datetimeFigureOut">
              <a:rPr lang="es-EC" smtClean="0"/>
              <a:pPr/>
              <a:t>14/11/2011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5D9D-0172-4F8E-9BE3-1FC1849C2E9A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5A62B-30B1-48EB-8FB3-FC4EF9BDB341}" type="datetimeFigureOut">
              <a:rPr lang="es-EC" smtClean="0"/>
              <a:pPr/>
              <a:t>14/11/2011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5D9D-0172-4F8E-9BE3-1FC1849C2E9A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5A62B-30B1-48EB-8FB3-FC4EF9BDB341}" type="datetimeFigureOut">
              <a:rPr lang="es-EC" smtClean="0"/>
              <a:pPr/>
              <a:t>14/11/2011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5D9D-0172-4F8E-9BE3-1FC1849C2E9A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5A62B-30B1-48EB-8FB3-FC4EF9BDB341}" type="datetimeFigureOut">
              <a:rPr lang="es-EC" smtClean="0"/>
              <a:pPr/>
              <a:t>14/11/2011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5D9D-0172-4F8E-9BE3-1FC1849C2E9A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5A62B-30B1-48EB-8FB3-FC4EF9BDB341}" type="datetimeFigureOut">
              <a:rPr lang="es-EC" smtClean="0"/>
              <a:pPr/>
              <a:t>14/11/2011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5D9D-0172-4F8E-9BE3-1FC1849C2E9A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5A62B-30B1-48EB-8FB3-FC4EF9BDB341}" type="datetimeFigureOut">
              <a:rPr lang="es-EC" smtClean="0"/>
              <a:pPr/>
              <a:t>14/11/2011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5D9D-0172-4F8E-9BE3-1FC1849C2E9A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5A62B-30B1-48EB-8FB3-FC4EF9BDB341}" type="datetimeFigureOut">
              <a:rPr lang="es-EC" smtClean="0"/>
              <a:pPr/>
              <a:t>14/11/2011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5D9D-0172-4F8E-9BE3-1FC1849C2E9A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5A62B-30B1-48EB-8FB3-FC4EF9BDB341}" type="datetimeFigureOut">
              <a:rPr lang="es-EC" smtClean="0"/>
              <a:pPr/>
              <a:t>14/11/2011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5D9D-0172-4F8E-9BE3-1FC1849C2E9A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5A62B-30B1-48EB-8FB3-FC4EF9BDB341}" type="datetimeFigureOut">
              <a:rPr lang="es-EC" smtClean="0"/>
              <a:pPr/>
              <a:t>14/11/2011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5D9D-0172-4F8E-9BE3-1FC1849C2E9A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5A62B-30B1-48EB-8FB3-FC4EF9BDB341}" type="datetimeFigureOut">
              <a:rPr lang="es-EC" smtClean="0"/>
              <a:pPr/>
              <a:t>14/11/2011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95D9D-0172-4F8E-9BE3-1FC1849C2E9A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OGO MALTA CAUSAY"/>
          <p:cNvPicPr/>
          <p:nvPr/>
        </p:nvPicPr>
        <p:blipFill>
          <a:blip r:embed="rId2" cstate="print"/>
          <a:srcRect t="7290"/>
          <a:stretch>
            <a:fillRect/>
          </a:stretch>
        </p:blipFill>
        <p:spPr bwMode="auto">
          <a:xfrm>
            <a:off x="0" y="260648"/>
            <a:ext cx="2627784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PC\Pictures\misahualli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83389" y="1"/>
            <a:ext cx="1660611" cy="1844824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3779912" y="836712"/>
            <a:ext cx="2232248" cy="1200329"/>
          </a:xfrm>
          <a:prstGeom prst="rect">
            <a:avLst/>
          </a:prstGeom>
          <a:noFill/>
          <a:ln w="28575" cmpd="dbl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s-EC" dirty="0" smtClean="0"/>
              <a:t>WILMER ANDI</a:t>
            </a:r>
          </a:p>
          <a:p>
            <a:endParaRPr lang="es-EC" dirty="0" smtClean="0"/>
          </a:p>
          <a:p>
            <a:endParaRPr lang="es-EC" dirty="0" smtClean="0"/>
          </a:p>
          <a:p>
            <a:r>
              <a:rPr lang="es-EC" dirty="0" smtClean="0"/>
              <a:t>PRESIDENTE </a:t>
            </a:r>
            <a:endParaRPr lang="es-EC" dirty="0"/>
          </a:p>
        </p:txBody>
      </p:sp>
      <p:pic>
        <p:nvPicPr>
          <p:cNvPr id="13" name="12 Imagen" descr="D:\fotos\empresas misahualli\DSC06778.JPG"/>
          <p:cNvPicPr/>
          <p:nvPr/>
        </p:nvPicPr>
        <p:blipFill>
          <a:blip r:embed="rId4" cstate="print"/>
          <a:srcRect l="19200" t="16400" r="36000" b="31100"/>
          <a:stretch>
            <a:fillRect/>
          </a:stretch>
        </p:blipFill>
        <p:spPr bwMode="auto">
          <a:xfrm>
            <a:off x="5364088" y="980728"/>
            <a:ext cx="57606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20 CuadroTexto"/>
          <p:cNvSpPr txBox="1"/>
          <p:nvPr/>
        </p:nvSpPr>
        <p:spPr>
          <a:xfrm>
            <a:off x="6300192" y="2060848"/>
            <a:ext cx="2232248" cy="120032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C" dirty="0" smtClean="0"/>
              <a:t>TANIA SHIGUANGO</a:t>
            </a:r>
          </a:p>
          <a:p>
            <a:endParaRPr lang="es-EC" dirty="0" smtClean="0"/>
          </a:p>
          <a:p>
            <a:endParaRPr lang="es-EC" dirty="0" smtClean="0"/>
          </a:p>
          <a:p>
            <a:r>
              <a:rPr lang="es-EC" dirty="0" smtClean="0"/>
              <a:t>SECRETARIA </a:t>
            </a:r>
            <a:endParaRPr lang="es-EC" dirty="0"/>
          </a:p>
        </p:txBody>
      </p:sp>
      <p:sp>
        <p:nvSpPr>
          <p:cNvPr id="22" name="21 CuadroTexto"/>
          <p:cNvSpPr txBox="1"/>
          <p:nvPr/>
        </p:nvSpPr>
        <p:spPr>
          <a:xfrm>
            <a:off x="1907704" y="2492896"/>
            <a:ext cx="2232248" cy="120032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C" dirty="0" smtClean="0"/>
              <a:t>JENNY GREFA </a:t>
            </a:r>
          </a:p>
          <a:p>
            <a:endParaRPr lang="es-EC" dirty="0" smtClean="0"/>
          </a:p>
          <a:p>
            <a:endParaRPr lang="es-EC" dirty="0" smtClean="0"/>
          </a:p>
          <a:p>
            <a:r>
              <a:rPr lang="es-EC" dirty="0" smtClean="0"/>
              <a:t>TESORERA</a:t>
            </a:r>
            <a:endParaRPr lang="es-EC" dirty="0"/>
          </a:p>
        </p:txBody>
      </p:sp>
      <p:sp>
        <p:nvSpPr>
          <p:cNvPr id="23" name="22 CuadroTexto"/>
          <p:cNvSpPr txBox="1"/>
          <p:nvPr/>
        </p:nvSpPr>
        <p:spPr>
          <a:xfrm>
            <a:off x="251520" y="4005064"/>
            <a:ext cx="2123728" cy="120032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C" dirty="0" smtClean="0"/>
              <a:t>JOHANA BARRE </a:t>
            </a:r>
          </a:p>
          <a:p>
            <a:endParaRPr lang="es-EC" dirty="0" smtClean="0"/>
          </a:p>
          <a:p>
            <a:endParaRPr lang="es-EC" dirty="0" smtClean="0"/>
          </a:p>
          <a:p>
            <a:r>
              <a:rPr lang="es-EC" dirty="0" smtClean="0"/>
              <a:t>RR.HH.</a:t>
            </a:r>
            <a:endParaRPr lang="es-EC" dirty="0"/>
          </a:p>
        </p:txBody>
      </p:sp>
      <p:sp>
        <p:nvSpPr>
          <p:cNvPr id="24" name="23 CuadroTexto"/>
          <p:cNvSpPr txBox="1"/>
          <p:nvPr/>
        </p:nvSpPr>
        <p:spPr>
          <a:xfrm>
            <a:off x="2483768" y="4005064"/>
            <a:ext cx="2016224" cy="115416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C" dirty="0" smtClean="0"/>
              <a:t>FANNY CHIMBO</a:t>
            </a:r>
          </a:p>
          <a:p>
            <a:endParaRPr lang="es-EC" dirty="0" smtClean="0"/>
          </a:p>
          <a:p>
            <a:endParaRPr lang="es-EC" dirty="0" smtClean="0"/>
          </a:p>
          <a:p>
            <a:r>
              <a:rPr lang="es-EC" sz="1500" dirty="0" smtClean="0"/>
              <a:t>PRODUCCIÓN</a:t>
            </a:r>
            <a:endParaRPr lang="es-EC" sz="15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4644008" y="4005064"/>
            <a:ext cx="2016224" cy="116955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C" dirty="0" smtClean="0"/>
              <a:t>FELIX AGUINDA</a:t>
            </a:r>
          </a:p>
          <a:p>
            <a:endParaRPr lang="es-EC" dirty="0" smtClean="0"/>
          </a:p>
          <a:p>
            <a:endParaRPr lang="es-EC" dirty="0" smtClean="0"/>
          </a:p>
          <a:p>
            <a:r>
              <a:rPr lang="es-EC" sz="1600" dirty="0" smtClean="0"/>
              <a:t>VENTAS  </a:t>
            </a:r>
            <a:endParaRPr lang="es-EC" sz="16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6804248" y="4005064"/>
            <a:ext cx="2052736" cy="120032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C" dirty="0" smtClean="0"/>
              <a:t>LENIN CALAPUCHA </a:t>
            </a:r>
          </a:p>
          <a:p>
            <a:endParaRPr lang="es-EC" dirty="0" smtClean="0"/>
          </a:p>
          <a:p>
            <a:endParaRPr lang="es-EC" dirty="0" smtClean="0"/>
          </a:p>
          <a:p>
            <a:r>
              <a:rPr lang="es-EC" dirty="0" smtClean="0"/>
              <a:t>MARKETING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2987824" y="5445224"/>
            <a:ext cx="2232248" cy="120032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C" dirty="0" smtClean="0"/>
              <a:t>LIDA CALAPUCHA</a:t>
            </a:r>
          </a:p>
          <a:p>
            <a:endParaRPr lang="es-EC" dirty="0" smtClean="0"/>
          </a:p>
          <a:p>
            <a:endParaRPr lang="es-EC" dirty="0" smtClean="0"/>
          </a:p>
          <a:p>
            <a:r>
              <a:rPr lang="es-EC" dirty="0" smtClean="0"/>
              <a:t>NACIONAL</a:t>
            </a:r>
            <a:endParaRPr lang="es-EC" dirty="0"/>
          </a:p>
        </p:txBody>
      </p:sp>
      <p:sp>
        <p:nvSpPr>
          <p:cNvPr id="28" name="27 CuadroTexto"/>
          <p:cNvSpPr txBox="1"/>
          <p:nvPr/>
        </p:nvSpPr>
        <p:spPr>
          <a:xfrm>
            <a:off x="5724128" y="5445224"/>
            <a:ext cx="2232248" cy="113877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C" dirty="0" smtClean="0"/>
              <a:t>MARÍA RIVADENEYRA </a:t>
            </a:r>
          </a:p>
          <a:p>
            <a:endParaRPr lang="es-EC" dirty="0" smtClean="0"/>
          </a:p>
          <a:p>
            <a:endParaRPr lang="es-EC" dirty="0" smtClean="0"/>
          </a:p>
          <a:p>
            <a:r>
              <a:rPr lang="es-EC" sz="1400" dirty="0" smtClean="0"/>
              <a:t>INTERNACIONAL</a:t>
            </a:r>
            <a:endParaRPr lang="es-EC" sz="1400" dirty="0"/>
          </a:p>
        </p:txBody>
      </p:sp>
      <p:pic>
        <p:nvPicPr>
          <p:cNvPr id="29" name="28 Imagen" descr="D:\fotos\empresas misahualli\DSC06773.JPG"/>
          <p:cNvPicPr/>
          <p:nvPr/>
        </p:nvPicPr>
        <p:blipFill>
          <a:blip r:embed="rId5" cstate="print"/>
          <a:srcRect l="26199" t="16400" r="26199" b="34250"/>
          <a:stretch>
            <a:fillRect/>
          </a:stretch>
        </p:blipFill>
        <p:spPr bwMode="auto">
          <a:xfrm>
            <a:off x="8028384" y="4293096"/>
            <a:ext cx="720080" cy="895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29 Imagen" descr="D:\fotos\empresas misahualli\DSC06774.JPG"/>
          <p:cNvPicPr/>
          <p:nvPr/>
        </p:nvPicPr>
        <p:blipFill>
          <a:blip r:embed="rId6" cstate="print"/>
          <a:srcRect l="30400" t="13251" r="24800" b="40550"/>
          <a:stretch>
            <a:fillRect/>
          </a:stretch>
        </p:blipFill>
        <p:spPr bwMode="auto">
          <a:xfrm>
            <a:off x="5868144" y="4293096"/>
            <a:ext cx="588633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30 Imagen" descr="D:\fotos\empresas misahualli\DSC06787.JPG"/>
          <p:cNvPicPr/>
          <p:nvPr/>
        </p:nvPicPr>
        <p:blipFill>
          <a:blip r:embed="rId7" cstate="print"/>
          <a:srcRect l="14999" t="17450" r="28999" b="24800"/>
          <a:stretch>
            <a:fillRect/>
          </a:stretch>
        </p:blipFill>
        <p:spPr bwMode="auto">
          <a:xfrm>
            <a:off x="3635896" y="4365104"/>
            <a:ext cx="677034" cy="779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9 Imagen" descr="jhoanna.JPG"/>
          <p:cNvPicPr/>
          <p:nvPr/>
        </p:nvPicPr>
        <p:blipFill>
          <a:blip r:embed="rId8" cstate="print"/>
          <a:srcRect l="33333" t="20850" r="22222" b="37913"/>
          <a:stretch>
            <a:fillRect/>
          </a:stretch>
        </p:blipFill>
        <p:spPr>
          <a:xfrm>
            <a:off x="1475656" y="4293096"/>
            <a:ext cx="874772" cy="936104"/>
          </a:xfrm>
          <a:prstGeom prst="roundRect">
            <a:avLst/>
          </a:prstGeom>
        </p:spPr>
      </p:pic>
      <p:pic>
        <p:nvPicPr>
          <p:cNvPr id="33" name="32 Imagen" descr="D:\fotos\empresas misahualli\DSC06786.JPG"/>
          <p:cNvPicPr/>
          <p:nvPr/>
        </p:nvPicPr>
        <p:blipFill>
          <a:blip r:embed="rId9" cstate="print"/>
          <a:srcRect l="17799" t="23750" r="26199" b="22701"/>
          <a:stretch>
            <a:fillRect/>
          </a:stretch>
        </p:blipFill>
        <p:spPr bwMode="auto">
          <a:xfrm>
            <a:off x="3275856" y="2708920"/>
            <a:ext cx="841624" cy="969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33 Imagen" descr="D:\fotos\empresas misahualli\DSC06779.JPG"/>
          <p:cNvPicPr/>
          <p:nvPr/>
        </p:nvPicPr>
        <p:blipFill>
          <a:blip r:embed="rId10" cstate="print"/>
          <a:srcRect l="27600" t="12201" r="26199" b="34250"/>
          <a:stretch>
            <a:fillRect/>
          </a:stretch>
        </p:blipFill>
        <p:spPr bwMode="auto">
          <a:xfrm>
            <a:off x="7812360" y="2348880"/>
            <a:ext cx="704227" cy="92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34 Imagen" descr="D:\fotos\empresas misahualli\DSC06781.JPG"/>
          <p:cNvPicPr/>
          <p:nvPr/>
        </p:nvPicPr>
        <p:blipFill>
          <a:blip r:embed="rId11" cstate="print"/>
          <a:srcRect l="27600" t="18500" r="26199" b="34250"/>
          <a:stretch>
            <a:fillRect/>
          </a:stretch>
        </p:blipFill>
        <p:spPr bwMode="auto">
          <a:xfrm>
            <a:off x="4499992" y="5733256"/>
            <a:ext cx="695702" cy="9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35 Imagen" descr="D:\fotos\empresas misahualli\DSC06790.JPG"/>
          <p:cNvPicPr/>
          <p:nvPr/>
        </p:nvPicPr>
        <p:blipFill>
          <a:blip r:embed="rId12" cstate="print"/>
          <a:srcRect l="20599" t="26900" r="26199" b="25850"/>
          <a:stretch>
            <a:fillRect/>
          </a:stretch>
        </p:blipFill>
        <p:spPr bwMode="auto">
          <a:xfrm>
            <a:off x="7164288" y="5733256"/>
            <a:ext cx="756662" cy="914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8" name="37 Conector recto"/>
          <p:cNvCxnSpPr>
            <a:stCxn id="9" idx="2"/>
          </p:cNvCxnSpPr>
          <p:nvPr/>
        </p:nvCxnSpPr>
        <p:spPr>
          <a:xfrm>
            <a:off x="4896036" y="2037041"/>
            <a:ext cx="36004" cy="1968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"/>
          <p:cNvCxnSpPr/>
          <p:nvPr/>
        </p:nvCxnSpPr>
        <p:spPr>
          <a:xfrm>
            <a:off x="1331640" y="3861048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4932040" y="27809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"/>
          <p:cNvCxnSpPr>
            <a:stCxn id="22" idx="3"/>
          </p:cNvCxnSpPr>
          <p:nvPr/>
        </p:nvCxnSpPr>
        <p:spPr>
          <a:xfrm flipV="1">
            <a:off x="4139952" y="3068960"/>
            <a:ext cx="792088" cy="241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"/>
          <p:cNvCxnSpPr>
            <a:endCxn id="23" idx="0"/>
          </p:cNvCxnSpPr>
          <p:nvPr/>
        </p:nvCxnSpPr>
        <p:spPr>
          <a:xfrm>
            <a:off x="1295128" y="3861048"/>
            <a:ext cx="1825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"/>
          <p:cNvCxnSpPr>
            <a:endCxn id="24" idx="0"/>
          </p:cNvCxnSpPr>
          <p:nvPr/>
        </p:nvCxnSpPr>
        <p:spPr>
          <a:xfrm>
            <a:off x="3491880" y="38610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7884368" y="38610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>
            <a:endCxn id="25" idx="2"/>
          </p:cNvCxnSpPr>
          <p:nvPr/>
        </p:nvCxnSpPr>
        <p:spPr>
          <a:xfrm flipV="1">
            <a:off x="4211960" y="5174615"/>
            <a:ext cx="1440160" cy="253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"/>
          <p:cNvCxnSpPr>
            <a:stCxn id="25" idx="2"/>
            <a:endCxn id="28" idx="0"/>
          </p:cNvCxnSpPr>
          <p:nvPr/>
        </p:nvCxnSpPr>
        <p:spPr>
          <a:xfrm>
            <a:off x="5652120" y="5174615"/>
            <a:ext cx="1188132" cy="270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CuadroTexto"/>
          <p:cNvSpPr txBox="1"/>
          <p:nvPr/>
        </p:nvSpPr>
        <p:spPr>
          <a:xfrm>
            <a:off x="2699792" y="33265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dirty="0" smtClean="0"/>
              <a:t>ORGANIGRAMA SACHA WASI CAMPING</a:t>
            </a:r>
            <a:endParaRPr lang="es-EC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32</Words>
  <Application>Microsoft Office PowerPoint</Application>
  <PresentationFormat>Presentación en pantalla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EMPRESA SACHA WASI CAMPING   ¡Hola! Amigos somos estudiantes del tercer año de bachillerato del Colegio Nacional “Misahualli” de la especialidad de  Infromación y Comercialización Turística, les damos la bienvenida a nuestra empresa Sacha Wasi Camping, ofrecemos servicios de camping y comercialización de artesanías, porque queremos ser jóvenes emprendedores, estamos ubicados en Puerto Misahualli – cantón tena – Provincia de Napo – Ecuador.   Escribenos al correo electrónico sachawasicamping@hotmail.com   Les esperamos con los brazos abiertos su llegada  Será un placer servirles….</dc:title>
  <dc:creator>PC</dc:creator>
  <cp:lastModifiedBy>PC</cp:lastModifiedBy>
  <cp:revision>7</cp:revision>
  <dcterms:created xsi:type="dcterms:W3CDTF">2011-10-13T17:55:24Z</dcterms:created>
  <dcterms:modified xsi:type="dcterms:W3CDTF">2011-11-14T14:53:59Z</dcterms:modified>
</cp:coreProperties>
</file>