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A847-2377-43D0-8791-550134B0E37F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CD98-4ADF-4C3E-8622-92B87DC707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D98-4ADF-4C3E-8622-92B87DC7079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3F55-7163-45AB-9671-5A1165FC49DC}" type="datetimeFigureOut">
              <a:rPr lang="es-ES" smtClean="0"/>
              <a:pPr/>
              <a:t>26/03/2012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E038-F2B4-4238-A6CF-08FC123DDF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	</a:t>
            </a:r>
            <a:endParaRPr lang="es-ES" dirty="0"/>
          </a:p>
        </p:txBody>
      </p:sp>
      <p:pic>
        <p:nvPicPr>
          <p:cNvPr id="13316" name="Picture 4" descr="http://56if8a.blu.livefilestore.com/y1pxi4jC397S5va8n-uLjojhHvD2-Y_0DpsWMR52jLETQ8cDahfG_Z8-xNYeLzZwwthMg1NSSIGraATyW23uomCNTejl0DzU0qe/Asturias-002.jpg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57158" y="142852"/>
            <a:ext cx="8474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_trad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CATÁLOGO DE PRODUCTOS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4000504"/>
            <a:ext cx="426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COOPERATIVA</a:t>
            </a:r>
            <a:endParaRPr lang="es-E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66905" y="4786322"/>
            <a:ext cx="5777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ARRIBA </a:t>
            </a:r>
          </a:p>
          <a:p>
            <a:pPr algn="ctr"/>
            <a:r>
              <a:rPr lang="es-ES_tradnl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ES_tradnl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Y ABAJO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3318" name="Picture 6" descr="http://t1.gstatic.com/images?q=tbn:ANd9GcRaCWZro5AIgTOtA7EAEmEPH6JvnT-HGN2wte_DZHcHY7m_ejBr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8378">
            <a:off x="357158" y="1285860"/>
            <a:ext cx="2466975" cy="1847851"/>
          </a:xfrm>
          <a:prstGeom prst="rect">
            <a:avLst/>
          </a:prstGeom>
          <a:noFill/>
        </p:spPr>
      </p:pic>
      <p:pic>
        <p:nvPicPr>
          <p:cNvPr id="13320" name="Picture 8" descr="http://t2.gstatic.com/images?q=tbn:ANd9GcRPJn81Z9X3ijuNV-lGPP6jAYhdOl81xpRgeasdF9HurxxHor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7742">
            <a:off x="6557019" y="1225819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apandiella.com/imgs/fotosfijas/fot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7" y="0"/>
            <a:ext cx="9944069" cy="745805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928926" y="0"/>
            <a:ext cx="3192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_tradnl" sz="8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pysslas</a:t>
            </a:r>
            <a:endParaRPr lang="es-E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 descr="https://encrypted-tbn0.google.com/images?q=tbn:ANd9GcSQidlebf6xnpXvBF3mAyGSYda-8v6pXDzNUqalhiC1j1fooh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714612" cy="2494196"/>
          </a:xfrm>
          <a:prstGeom prst="rect">
            <a:avLst/>
          </a:prstGeom>
          <a:noFill/>
        </p:spPr>
      </p:pic>
      <p:pic>
        <p:nvPicPr>
          <p:cNvPr id="5124" name="Picture 4" descr="https://encrypted-tbn1.google.com/images?q=tbn:ANd9GcQqm6Xy19bRxfZFhJCOkrjP-B1VE2Vcdb6ZQ4pdYfZbTFRBnRW-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357586" cy="2514950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hQSERUUEhQWFBQVFhcXFRgXFxcVFxUUFBUVFBQUFhQYHCYeFxojGRQUHy8gIycpLCwsFx4xNTAqNSYrLCkBCQoKDgwOGg8PGiwkHyUsLCksLCwsLCwpLCwsLCwsLDAsLCksLCwpLCwsKSwsKiksKSwsLCwsKSksKSwsLCksLP/AABEIAMIBAwMBIgACEQEDEQH/xAAbAAABBQEBAAAAAAAAAAAAAAACAAEDBAYFB//EAD4QAAIBAgQFAgQDBwMBCQAAAAECEQADBBIhMQUTQVFhInEGMoGRobHwFCNCUsHR4TNy8WIkQ1OCkpSissL/xAAaAQADAQEBAQAAAAAAAAAAAAAAAQIDBAUG/8QALBEAAgIBBAIBAgUFAQAAAAAAAAECEQMEEiExQVEiE2EjQ4HR8BQycZGxBf/aAAwDAQACEQMRAD8A5OWiyigBoxXnHYOBRKtDFOtICTSmmmikFoAjxV4IjNoMiM5J2CqBqR1liiAfzOu1RYbGE2ldk1JRWykem7cW4y2wCZLHlsI7x3FTYhCyumUMtxVVtY9K3FuFRodyia9MvXapBiHN1bjKpIxdzEtrqQxsm0qk7XE5O5kQ0aVtFQrkzblfAL4hVJDEKwZ1KlgTNtmRojf5GMjtTviFAOoJVS0AiYAnb6b1VwPMtrZCm2zpfN0n5eXylsLY0ALH1DEbkTmc6ZjUmGQWmUvlyKVidJW2M7LvEtbsIuwJMDUBaHBWNSdE9xXGZZXMpcEwcpyPyRAzaTcZBM7NMdKr2seTfa2cuUW1edZBuDOimdJNqHjpMHY0TrKNbzDmFQp11+V2diN45n7MZ8GrF5ma4WyKFfENeuANMqEyYe2JUDNbDXNSIIIG1Oo+RXIjXiNogkXUIG/qUxGhmDU1u+p2ZST5Hafy1qnbs3AgQqhizetnWBmvO8uNCf8ARc2u+imdKsLaaQcilTcwxuKWnNZwlp7C2ZjcowEkRqdO62x9hul6CsYxbjBLTo7swRVDg+osqAGJgZmWT0FVeG8ZV0LsyBTcZLZnLnUfK2VjIJ1Mdqlwlm6gQaHL+0aj0ktfsrZtsOzLlVjrrlEEVXfhd0pDFDcHKFtlDIqJbtNZ5ZUGWWCh0InJqNZFbY12K5F98Zbz5C6Z9BlzDNJMAZZmhXEBj6GQhWVXj1ast14kGFgWtZn5l2qI4R/WFVFVuTpPS2P3qkgSc5yEHcG2pIJmo8dgLjoyLlUNduOek2rgtjlemIb0PLDSLjARpS2R9huZcOMthcxdQswDmAE7RP0P2onxKCJZRMx6gNpzb9oae0HtVN7d0rcDMly7cS0mQkBZNzmvckgs2mDGYxqWMxmpXeJFMRbQgO7McQQSYY2rZWxbM6n976Z1kXbhIG9PYvYb2XUxKErDKc3y6gzEzHfY/aosbjVVHZSrFA09hkUu2aPCnTvA61Qw/DcSoebiy6j1CSQ6Ai1lU7RmuSx1PNfTXSaxgXFoo4Voti2iktAVbyXkNwmS8lWUjorAAnLBFGPsLZJhuIpkTmPbt3GRWKEgEFgDEEzuaHjGLazbLLlJzW0AMwXulsq+PTbuMSdBlH80hNhrozZcgZrITMf/ABebauPdPdWFt/TuDdYSQKVyzfZFUOiOGulnILAi7h7eHICAiGhbms6C5pBkUKMbC5EY4r+9dWyLbS2rlyYguxCZidPUozDwRVi5j7ShSbiANqssBmHWO9QYnAO3M9FuGtoqgzpcQWFzkxqmWyUAABCud9QYP2xjfe2xVr+XEOzgZQz4lFVAEksAhd7hMx0EGQXsi+mG5o6YvKSRmEgSRIkDuew1H3qMYhCCQykCSTIgAGCSdtDpVThuFdSi37q8vnIzn+YO9r9onNoqG3aVcvZBtrJ2EuOk3VWWN58oYn95ibYVnJIHqDpbeO4OuxE7FXY9z9Ey41WXNbIuKMpZlYEKHuJaUkz1ZxoOzdjTtiFzZcy5iJAkTHeO1Vjh7/KYTb5jNYIYL6FXD2rlpUKn5iA4htNpjan/AGX12mNtDlcG7P8A3iLea6qj+UlCtszmAyAiZgDjH2Fv0GvEbZBIdCAYJzAie0zvTi8p0BB9vGhqouDu8p7b5GVrPJX+Eqn7QMQZOuZmMydIzHU1exDXHctooe/ev3NS2bmJbW2gmIK5XGbqCPonGNdjTfoGBTUc0qyNCDNRCmC0QFIB4pxTCimgAgacmhmnBoAKKQFKabOKACVfbWnIoc9PJoAILRFqjjzRAUwFM7USpTirOAwRuuEXrJJOyqNWc+AP6DrTSsTdDYTCPcbLbUs3Ydu5OwHk10RwVV/1byg/y2wbp9i0gD6TVq/iwq8u0CloGD1e838zRuT0GwFVVc9lEdCdfroR9K6VCMezneRvojbAJ0uN4lP81BdwZHkdx/bf7TV22Z8dOn9qsWAs5WiSNOx12IOxp7YMW6SOLkEz+o96XLnWNf14rpcS4fy9ehPnfXQz7HX/ABNLLUSjRopWRZDRijIp4qaGQm0aY26ly0oooCApQLa+/epyKVKh2V3tTuAaWWpWoGFSMGoyKMrTFaAIyKUU5WhIpDAy0qRWnpDKwp4oAD3/AApwP1rUFB0s9MF8U4U0AFNPB/U0w/XSjA/U0xDAUQWlFKPFADgUQFID9aUYWmAwFEFpwtOBToViy11+DNls3CN7jZJ65Le4+rE/+kVyav8ABb02QN4ZxHk3H0/Kt8S5Mcj4LbLJBGkaDX6Ez5/tUHL9Qjprt3BAH1P5Gp8+kfLAgtvBHQDqfwp0Kgaa+BqTpqWNDfJmQczLtuf6Dv8ASmxbQ89hP16fmKlumSDBGh7a+KrLaMyRrtr4Og/+M0DOxaZbtggbgwCRtsQfv+VccLoDtIB9p6fTauzwsAWz11H1k1zcnpQ91n6FmYfgRWj5iKPDICtPlqTLRBaijWyvTEVKUpoooCJqEipilCwpUBAy0JFTFajZaloZHFCaM0DCpGAajY1IRUbCpZSAmnpstPS5GVQtFTU4NQMICn+tMKUUwDWf1rRRQBaLKKAHBNOGpUqYDg0aiobl8Lv/AHrq/D6JdLEj5eh/Ot4YJyW5Lj2ZTyxi6vkoXbwUSdqiTiKkxqPcV2viLhytazqsFNdo02OlY+4RBJr1dPoIThcnycGbVyjKkuDs/tqAxmH4x99qscKxGS61tjCv61+oAfXwQp9ia4C1qOG8BDW0LkqQcyEEAidhrvp07Us2iWFJxYY9S8lpo674fWQSO8d6sLZLKQWMe0H71zhxAWbgtsZkekfxRtAn5wO2/vXTw+Ktv8rD2nUe43FcM8ZupEVnCypDT21EfXQ61xlbMcoEwT30Xz33rSX2UAyR+Nc60ihZSDB1b5bS9y1z5Rr7kzprpUxg/I2yYoUTIGhmBE/yLHruHwqz7mBuaqGOggaADsAAAPoAKkBBmDOaMzQVzAGVVVOq2wdYOpIBMQAHFuqfopKiLJTlKlUCiIB/xSGVGWg5dXCnb8aApSGVuXQFPFW8vtQutFBZUKVE/wCtKtNUZFKh2VStAy1acVEwqGhplcrUTJVhqiY1DKI4801FSpFFCKIUwPiiDVmUPFEKYGnBoAeKIUwNLNQA9Eqk7UAq3wnEKL6q2kgx7iNPtVwjukkTJ7VZzcdgLqsWdSF0g7iPMba03DOJtYfMNZ0I2mtti7qhCWjLGs7V55ctjOWHWY12BMxX0+lalj2NcI8LPxPdfZ2OJfEb3VKABQd+pI7VyIorEM6qZgsAT0APWa3VngtkCMinTrr+daynDBwkQoyy82YJLYAjcH6/oVp+H/EiC2FuA5k20mYGh8GuHxHDBLrrbjIDp47ifvUeWKucI5UrIjJwfBY4piue8uJHQdhVzhNh2T/UPpMAXES6saERnEj2BqHg2Gz3wrwEiR3JHStwMOoWAAABXFq1HaoJcnTp273M4CYR9CWtz4sW/wD9SPwq3ySSC7NcK/KXM5f9q/Kv0AorbhtiCNpGv41ME6zH2ryHfk9NUJV7g1VfjthTlz/YMwntIEVY4hgnuWWVDlJG/UjqPEiRWT/Zsuh0jSO1DTR04MUMibbNtbsyAZidhHSsl8QFzeYMxhT6QNBEb+TXc4PxtSVtspJGgbSNvuDVrifAxcJYEho+nitHFSXBOGX0Mn4hwfhpbhYjMSgGx1g9I/GtE1mO0e1Z3geP5LMLkanSOkT960eDx1u7IQzG/wBaUIqqFq1L6jlXAD2PAoGSrVxBBIERULx3pSjRzxdlV0qB1q0TOxBiombXpWZZVYfo1C2lWnNQs1SxlYmonqdjUTtUMpEMUqfSlUlnPFEKYWxRi0KyKsYGimllHj7UapQFghqcOKOBTiKYrI84rn4u+GeP5PzP+K6kDt+AqDDcB5uIBD5Vy+sRvG0V2aKUYZU5HPqU5Y2olG7iXKlQx9pMb9aEExtNajGfC6ZDyycw7mZ02NZhTX0uLJGf9p4c4Sj2Og+tdOzx+6FyzpsDGv3rS8HwtoWlyKIgdNSes1wPiDBrbujLHqBJA6EeO1ZrLHJLa0W4SgtyZRw2GNy5lGrHX6dTXWxfwsyrnDkkDVQNPceao8KxfLuZ/ofatFifiK2E9JzEjp0naaWWeRSSj0OEYNNszeDtuzjICWGuncVexnEsRGS96D42I7zXR+GLqZWEAPmLfczp7TEUHxXikKBR/qAjaNBPqn6TWWTOoz+a6NcWCU1UOWczhQKuGUEjXmRrpBMkdwYqre4pdd5Lka6IDAA7EdfrW54XZRbYyRBG/eetZn4i4fkvAqvpcEkjYEbj8fzrz9VJZJbket/5yUG4SXJ3+E8VW6I2YDUe/wDxVLjXAiS11STpqvTTqO1czhuMFp80aaBtNY6GesVrcNiVuLmUgg9azVSXI8ilp8m6PRirVzKwMagzWnwPGBeBVVIcDqNO246VxeK8K5JkSUMnXoTrFPwPiS2rnqMBhv0BHf8AGoj8XR1Zoxyw3x59FfiPB3SWYaD+Iaj69qqYTGtZfOu5EEdCN63Dst22wBBDAiRrWQ4jwprMAnMI0P8Ajp0olGuUGDOsq2T7NJw3iHOt5iI1jTXapXtCQQN/FZr4Wu3BeKgjI2pB6QIkVqrtsH6Va+UThzw+lkpdEFxPFQ3Eqa+g3qD71iSVrieagYAVZcn9RULipKKrxURHt+FWLi1A1SykRG1TUWalU0h8nKBo1+1CDRhq5zUICimgogaACBpwaaaU0wCBqN8e9hxdClljK4G8bhhRA1HirZZGA3IMfarhKmmTJWi5iviossIsSNz5HauJaHeqnDL5uOtogi5MQe46z7Vs0+EbeXUnmdG6DxHavqI5MWOPx8nhShkk3uOVheK3La5UIg99Y9vwquWZyZkk/Uk0V6yUcq266V1/hVFDNm1cn0/7fFaSlGCc0iEnJ7WcflsphlKHpPUd6BgEWdu+nU1sOO8PNy16QC6iR5PaaxqTs49xE61zvWRUbffo68WilklS6NBwzgTXUBLMnUZdDtXFx2EazcyOddwf5h3rTcJ46oVUcw2y9mj+tXuKcDTEQW+dflPb+9edmm83J6Wmf9JLbJcMz3BuIOtwDN+66jse4Patdesh1KtBBrCshRmQ7qYP9673w3xLVkZieqz27VlCXhnRqsP5kP59zlYrCNbcq6wJ07MO9dDg3ExZGVoCHbpBPjzXa4vhuZaYASYke9Y9tvUsdwfyIpNbXwXjktRCpGzxuEW9bKnZhuN/cVk8dgjaIUnTcafka7XB+OKQqOYbZfMf8irvFuCJfAzTmX5SDH37ira3K0c2KbwT2z6OXwXiyIpRjEGR9al4rYOJC8mCATJmPpWfu4dkcqRLTtvXd+HuJIFyE5TuJ0mfNTF38Wb5cex/Vhyzk2eZhbqlrZ1mddMvXXvXXufF1obhh3kbdNal49hmuqvLGaJnUVjcbh2Li3lOdjGX36+3mpk3DorHDHqUpT780b8hSBtHT371XMDapMmVFEzAA94AE/hULtUs4CBn+lQEHvUriTtUbrUlEdw1XuGpnNV7hqGNIGlQUqgqjmhfNEPemmnBrE0Dy+aQHmlmNFNACC+aIDzTCiimA+WnC+aECnimIhxIKZbiAMyENHUjYj7E13MP8X2WWVme0QQexrlis9jL/JvNmEKxkHp5FehonFz2z6OTUqW249nXxuIL3GuN1/ADahtYkgfuzr0PY/1rs8C4KtxM9wSp2GwIPeqXHeDrhYK6W2kAfyneJr0tRqNi2wMNFp45Z/P9PuanhOKD2wZ12P8AUVy+PcCd3z2gNtRMGa42FxpVlZCY6r0YaVtMHjFuKCux/UGvPTU1TPQnCemnuj0YVZB10IP2INa7gXGub6T8y/N58iuT8TcKKtzR8h3HZtNapcOxxtuGGoA1Hdev5VmntdHXkjHUYty7NFxfgStmuIIeNf8Aq96zFq5poYPQjXUfnW0wONW8gYfKay3HuG/s+qn0EmCdwTrH41U15RlpMjf4c+/H7Gm4NjM9sGZbY+9UfiLhT3CHtAEj5uhI8dzWdwOLZSGBgfxD+Yf3rcYXEB1DLqCKqL3KjHLCWnybo9GIQkEdwfsa1XBeNC6Cp+dYzdteorl/EPC2D8xR6I9Q6z39q5uF4nymzD/BFZp7XydU4rUY7j2aPjPBlabiiHj1b+odqyF0hpg6d63fDsSLtsP0YfhWc+IOFCz600Ukz4J1NVOPlGWkzNP6cu/B1uC41WsqoMFQAe+m/wB6tEKXzFQSBE++9Yrg1s376gEhVkuVMQOgnya2+UIMq7D9b9aW+1RjnwrHk4YDN4qu4qW4ars1QYgXIqBv1rR3NaiY+allEb1XdaldqjLVDKRFFKnzU1SPk5cfqKIUwFEBWBqPRAHxSFODQKx5pfanmlPimFhAU+X2pgaeaAEKV2yGBDAEeaQPepFP6iqQMl4Fxw2ytm4pBkKrR6W7ajYwBoa1lywtxcrgMCNj5rF4iznUgHKdwezAyD967nw9xZ7oK3Fyuuh7HTceK7cWTdwzlyQ28oz3GMHyL2QbH1L7V0OAY4W3gnRtDrseldrjXCFvKTtcUek/09qw+GumTOm4PfTQzQ/hI9TFJajFT78npV1VuIVIkEVg+IcOaw8OZB+U+O0d67nw7xMActjr/CT1HafFX+NcM/aLcKQG6E6xVyW5WjkxTenybJdfzk4PBuN8kkGShP1B2n2rVYjDpeTK4BB/5rB37RtsVbRlP3ru/D3HCWFptdPSf6TUwl4ZvqsF/iw/n3OTxPDGzdyH3X2q5wHHcp9ScrdDsp7+1aXinDUvKQQM0ek9jWCVodrf8SmDSktjs0xTWpxuL78/uejkhhrqDWI4hgGtXGzD0kyn+3t966PwtjwJR2mfln/611OP2eZaKj5/4ffpVupRs5Mbemy7ZdM4fCPiDknK0lWOkakHwOtd6/ZXFWyrqwtmP+hm67bgaVxPhzgJtNzLxzXI9IGoQHf61omu6VmpOqDUbHk3Q/2QYTh9uyuW0oUfn7nc0TvFR3Ln+ahe8aRjy+WE7RUbXKFrvtUDvU2FBFqid6Rao2NSygXNRMaNzULHzUMpCilQSaVSMo5qQfxRCiisx2CCaMH3phTxQOwg/vT0wWnigBsw7H7USt4NIr+ppC1QAQPvRKPemCU4X3pgGHqIY57NzmKpZSAHUbiNmHffapAKMCrjJxdoTSfDNJwriIvJmAIB7iD2MjptXG+K+Dqqc62IIPrA6z/FFU8Djblh4y5rbtvOqMxgyDuJrXSGWCNDuK7k1kiYQnLBPcjzzDMNM30IMQelbPg3Ew6gH5huP61l/iTBLYujL8r7DsRuKDhWP5bq+5Gh8qf61nF7XTPVzY1qMe+P6Gl+IuAc4cxTDKNo+YdjWTTEERBgg/WRXoGGxYcAgyDtWW+IOAG3ca6plG6R8pqskfKOfR5/yp/p+x2Ph/jRviGEMu/nyKf4h4SroXRYca6aFgOh71j7XFzZbOu46dwelau3xd7ogoUHXNAPsBNCmmqZnmxSwZFOHRjeHI2IuhElVBlmGkAa6ea3GCw4t7lnO0sRp7CABUFtVUQoAHgf0p4n/NZLgM+b6r6ouPe1qM3fYVXaaZn8inZzkrXu+tRl/aonu1C1ypbHRM1yoi9AzVHUtjolLUGagIoT9KVjHc1G1MwoCtQxjyKVDlpUh8FINUgM1ANKYXAWKrmZguYhEe4VX+ZggOUeTUq2PgshaMCud+3oBMncj5WkEMEMrEj1EDUbkCrZeh8B/gmNKap2scjOUDSwEkCdgcp12MHSrIegKJc1OBUOfxT5qQ6JwKcCohcpruKVd52kwGaFlVLHKDlWXUSdJYd6a5EWRUgNUrmKUGIO6gwrMFztkTMQISW0GaJNWFYUxD4myHUrJE7Hseh+9XuCcZuFhaupDRo4+VogSOoOu1UXvqolmgDckwO351VGNFwC5h3DNbYjWQCf4kMiRuNfatsc3F/Yicd3Bs8dw9LyFWE9j2PcV51ibJt3GttIynfuJ3FbjgPFjeBzKUZIBBg6xIMjcVLxnhSYhCCIYfKfP9q6px3q0XpdT9GW2XX/AAzXwzxRbbwScrHqdAfrtNaviLo1tgSCDXmWFJvXTaXTL85HQTEjvNanD4cLEuz9sxmPYbVjHLSpm2sxwc1OD5KWA+HAtzPcfNBlF6DXSe9d43B3/OoA3mmn3rNGWTJLI7kyZnFFn/U1XNykLwp2ZUT5/FCz+KAtFD70WA7k0OahNBNS2MkZ/ahJ80OahNKwEW/U0BanYCmJipKBJoPekQaRpDFNKhy0qYjno1VuF8NtXb+IzhGFmzdxN3NqW5QY2kJIlQWuYdCqzop1GeBI4kdDqCQZhgCCVbKQcrAZTBBgmCKj4fbuorqxTK+QHKCWKWmzohYxoWCFjHq5aDQAgvG0uWOab6LFxeRg8IqgHnTiL5JK5MPYzWcKDpqJF+7l/nM9KrDHXTde0EVbudLSIWm5zLuZVLKBAyuFVh0LDXvLxJGv2bVonJyrZs8xWlnsBne3ba2VgFS7DMG1B1HabFXHfFjFKEtPzUxDqssl2/bZXzGVDohZZKZm1Jgirbg+yKkjn3EKYnE3balkth7OH1+axhRBus3QFbQJPVmPVtZ7PEXa1cccs8uybzkMxQAMqC3IBm4XuWwANIcGRBAnwqMl262UNbu27tk2Gc5Vs3tWVbwQMHBCkOVMZQCDvQYTD3UW6mZSt7kg6a21sXecqIFVVMsBJgajahuD5YJSXCLNq45WycoJv2uaiiVZVz3V/eFgABFm45bYKjHWJNfC4i+yZzbRU5qW/nYsc9tr0BMu4trmMkRmURJqdM5ui6QpUYYYU2Q7BDb/AGY4VitzJmtsVOYaNBLb5jVc4JzZ5LuSOe18uGIf95bS29rLEZYtJDSCBIjWk1jH8joLXOwt4FuJXW+WzhrVsf8AusM1yPMiKs4yyzfKYMHLLMoV8yMtyFBDwFZcjCCHOoIBqPDcOyWbtj0tbvraF1mJznl3mvtAGnrbJqToFOhkETjaXLHK3wLhVkjCWr1wQ+Kv38Q57WsIBh7Sewa/dP8A5R2qI2nsM55atc5aPlGUMov5b5W9cyKSVOIsLJzQXVAYFXOJWHvYdMPIQWzey3FJz8vEOLty01uMpGcTmDAxpG5M15ne/iLzKh/aUyvaDuFQ5rVwXLV0qSrC5ZRoKlYAWDANaXFkU0VsJjLjWr14LD4e0ptxmX/tOKYWLJXMAS1ucQwiZa2rDbSHhOFbDWbakKzXLC4qFkZVuC7cbmEj0hbdnNIn05YBJGYrXD72S6jXAwvNbZmj1IbSYhEVFAAyjnzOmq7a1dul2v3rxVIvWeQbIZgiJyrVvNbu5JVgbFsgFSIBXWZouFUHyuypgOL4mx/2h7SBGflNbVi1wlLS3mZVgCVFy2pk6s4AFdG38WXsRdbChFtO98YUQ+a5bLsbb3SAIhNfqVjMJI5yYK7y7SczW1duXhc3Z3umy5R7ZEZRcsI0gyR6dN6sKjrixiUCW4vG/wAkHMj3WYm5mfIrhTmeAc2XNuYAq45ElSZLg27o4+FwrXWxGIVVVWD3bSuAVXC4X/SDIysHktYtqpEH0V1cJicqtbt5Iwy2RdGYlgtxhaJQAQQhNvMSdOYvmIsLw90W6M0i5aFlQWP7hEuWrtpkZVHMYNZWZC5tJiNa2B4E9ohRcPLGbNrLXS7AtmJAyqcqSsmSp11gQ5RfbLSZos5p85G9RDXekxrKy6JuZPalzQOlQ55py1Fiokmf+aHmDz71EWpTRY6JS87UOeKAGgLUrCiTmfo02egmhalY6JC9CXoJoSaVhQfMoXuCgmnJoAeRSqGaVFhRWFJqVKkUh6NKVKgYS07GlSoEGDpTLT0qAJjtQ2qalQxeCY7UB3pUqYgqNaVKkNh9KhuUqVMIkynQ0NKlTEI0XSlSoBjLQtSpUAh1FJaalSAJhTdKalQIjp2pUqChjQGmpUgQhQmnpUAPTUqVU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data:image/jpeg;base64,/9j/4AAQSkZJRgABAQAAAQABAAD/2wCEAAkGBhQSERUUEhQWFBQVFhcXFRgXFxcVFxUUFBUVFBQUFhQYHCYeFxojGRQUHy8gIycpLCwsFx4xNTAqNSYrLCkBCQoKDgwOGg8PGiwkHyUsLCksLCwsLCwpLCwsLCwsLDAsLCksLCwpLCwsKSwsKiksKSwsLCwsKSksKSwsLCksLP/AABEIAMIBAwMBIgACEQEDEQH/xAAbAAABBQEBAAAAAAAAAAAAAAACAAEDBAYFB//EAD4QAAIBAgQFAgQDBwMBCQAAAAECEQADBBIhMQUTQVFhInEGMoGRobHwFCNCUsHR4TNy8WIkQ1OCkpSissL/xAAaAQADAQEBAQAAAAAAAAAAAAAAAQIDBAUG/8QALBEAAgIBBAIBAgUFAQAAAAAAAAECEQMEEiExQVEiE2EjQ4HR8BQycZGxBf/aAAwDAQACEQMRAD8A5OWiyigBoxXnHYOBRKtDFOtICTSmmmikFoAjxV4IjNoMiM5J2CqBqR1liiAfzOu1RYbGE2ldk1JRWykem7cW4y2wCZLHlsI7x3FTYhCyumUMtxVVtY9K3FuFRodyia9MvXapBiHN1bjKpIxdzEtrqQxsm0qk7XE5O5kQ0aVtFQrkzblfAL4hVJDEKwZ1KlgTNtmRojf5GMjtTviFAOoJVS0AiYAnb6b1VwPMtrZCm2zpfN0n5eXylsLY0ALH1DEbkTmc6ZjUmGQWmUvlyKVidJW2M7LvEtbsIuwJMDUBaHBWNSdE9xXGZZXMpcEwcpyPyRAzaTcZBM7NMdKr2seTfa2cuUW1edZBuDOimdJNqHjpMHY0TrKNbzDmFQp11+V2diN45n7MZ8GrF5ma4WyKFfENeuANMqEyYe2JUDNbDXNSIIIG1Oo+RXIjXiNogkXUIG/qUxGhmDU1u+p2ZST5Hafy1qnbs3AgQqhizetnWBmvO8uNCf8ARc2u+imdKsLaaQcilTcwxuKWnNZwlp7C2ZjcowEkRqdO62x9hul6CsYxbjBLTo7swRVDg+osqAGJgZmWT0FVeG8ZV0LsyBTcZLZnLnUfK2VjIJ1Mdqlwlm6gQaHL+0aj0ktfsrZtsOzLlVjrrlEEVXfhd0pDFDcHKFtlDIqJbtNZ5ZUGWWCh0InJqNZFbY12K5F98Zbz5C6Z9BlzDNJMAZZmhXEBj6GQhWVXj1ast14kGFgWtZn5l2qI4R/WFVFVuTpPS2P3qkgSc5yEHcG2pIJmo8dgLjoyLlUNduOek2rgtjlemIb0PLDSLjARpS2R9huZcOMthcxdQswDmAE7RP0P2onxKCJZRMx6gNpzb9oae0HtVN7d0rcDMly7cS0mQkBZNzmvckgs2mDGYxqWMxmpXeJFMRbQgO7McQQSYY2rZWxbM6n976Z1kXbhIG9PYvYb2XUxKErDKc3y6gzEzHfY/aosbjVVHZSrFA09hkUu2aPCnTvA61Qw/DcSoebiy6j1CSQ6Ai1lU7RmuSx1PNfTXSaxgXFoo4Voti2iktAVbyXkNwmS8lWUjorAAnLBFGPsLZJhuIpkTmPbt3GRWKEgEFgDEEzuaHjGLazbLLlJzW0AMwXulsq+PTbuMSdBlH80hNhrozZcgZrITMf/ABebauPdPdWFt/TuDdYSQKVyzfZFUOiOGulnILAi7h7eHICAiGhbms6C5pBkUKMbC5EY4r+9dWyLbS2rlyYguxCZidPUozDwRVi5j7ShSbiANqssBmHWO9QYnAO3M9FuGtoqgzpcQWFzkxqmWyUAABCud9QYP2xjfe2xVr+XEOzgZQz4lFVAEksAhd7hMx0EGQXsi+mG5o6YvKSRmEgSRIkDuew1H3qMYhCCQykCSTIgAGCSdtDpVThuFdSi37q8vnIzn+YO9r9onNoqG3aVcvZBtrJ2EuOk3VWWN58oYn95ibYVnJIHqDpbeO4OuxE7FXY9z9Ey41WXNbIuKMpZlYEKHuJaUkz1ZxoOzdjTtiFzZcy5iJAkTHeO1Vjh7/KYTb5jNYIYL6FXD2rlpUKn5iA4htNpjan/AGX12mNtDlcG7P8A3iLea6qj+UlCtszmAyAiZgDjH2Fv0GvEbZBIdCAYJzAie0zvTi8p0BB9vGhqouDu8p7b5GVrPJX+Eqn7QMQZOuZmMydIzHU1exDXHctooe/ev3NS2bmJbW2gmIK5XGbqCPonGNdjTfoGBTUc0qyNCDNRCmC0QFIB4pxTCimgAgacmhmnBoAKKQFKabOKACVfbWnIoc9PJoAILRFqjjzRAUwFM7USpTirOAwRuuEXrJJOyqNWc+AP6DrTSsTdDYTCPcbLbUs3Ydu5OwHk10RwVV/1byg/y2wbp9i0gD6TVq/iwq8u0CloGD1e838zRuT0GwFVVc9lEdCdfroR9K6VCMezneRvojbAJ0uN4lP81BdwZHkdx/bf7TV22Z8dOn9qsWAs5WiSNOx12IOxp7YMW6SOLkEz+o96XLnWNf14rpcS4fy9ehPnfXQz7HX/ABNLLUSjRopWRZDRijIp4qaGQm0aY26ly0oooCApQLa+/epyKVKh2V3tTuAaWWpWoGFSMGoyKMrTFaAIyKUU5WhIpDAy0qRWnpDKwp4oAD3/AApwP1rUFB0s9MF8U4U0AFNPB/U0w/XSjA/U0xDAUQWlFKPFADgUQFID9aUYWmAwFEFpwtOBToViy11+DNls3CN7jZJ65Le4+rE/+kVyav8ABb02QN4ZxHk3H0/Kt8S5Mcj4LbLJBGkaDX6Ez5/tUHL9Qjprt3BAH1P5Gp8+kfLAgtvBHQDqfwp0Kgaa+BqTpqWNDfJmQczLtuf6Dv8ASmxbQ89hP16fmKlumSDBGh7a+KrLaMyRrtr4Og/+M0DOxaZbtggbgwCRtsQfv+VccLoDtIB9p6fTauzwsAWz11H1k1zcnpQ91n6FmYfgRWj5iKPDICtPlqTLRBaijWyvTEVKUpoooCJqEipilCwpUBAy0JFTFajZaloZHFCaM0DCpGAajY1IRUbCpZSAmnpstPS5GVQtFTU4NQMICn+tMKUUwDWf1rRRQBaLKKAHBNOGpUqYDg0aiobl8Lv/AHrq/D6JdLEj5eh/Ot4YJyW5Lj2ZTyxi6vkoXbwUSdqiTiKkxqPcV2viLhytazqsFNdo02OlY+4RBJr1dPoIThcnycGbVyjKkuDs/tqAxmH4x99qscKxGS61tjCv61+oAfXwQp9ia4C1qOG8BDW0LkqQcyEEAidhrvp07Us2iWFJxYY9S8lpo674fWQSO8d6sLZLKQWMe0H71zhxAWbgtsZkekfxRtAn5wO2/vXTw+Ktv8rD2nUe43FcM8ZupEVnCypDT21EfXQ61xlbMcoEwT30Xz33rSX2UAyR+Nc60ihZSDB1b5bS9y1z5Rr7kzprpUxg/I2yYoUTIGhmBE/yLHruHwqz7mBuaqGOggaADsAAAPoAKkBBmDOaMzQVzAGVVVOq2wdYOpIBMQAHFuqfopKiLJTlKlUCiIB/xSGVGWg5dXCnb8aApSGVuXQFPFW8vtQutFBZUKVE/wCtKtNUZFKh2VStAy1acVEwqGhplcrUTJVhqiY1DKI4801FSpFFCKIUwPiiDVmUPFEKYGnBoAeKIUwNLNQA9Eqk7UAq3wnEKL6q2kgx7iNPtVwjukkTJ7VZzcdgLqsWdSF0g7iPMba03DOJtYfMNZ0I2mtti7qhCWjLGs7V55ctjOWHWY12BMxX0+lalj2NcI8LPxPdfZ2OJfEb3VKABQd+pI7VyIorEM6qZgsAT0APWa3VngtkCMinTrr+daynDBwkQoyy82YJLYAjcH6/oVp+H/EiC2FuA5k20mYGh8GuHxHDBLrrbjIDp47ifvUeWKucI5UrIjJwfBY4piue8uJHQdhVzhNh2T/UPpMAXES6saERnEj2BqHg2Gz3wrwEiR3JHStwMOoWAAABXFq1HaoJcnTp273M4CYR9CWtz4sW/wD9SPwq3ySSC7NcK/KXM5f9q/Kv0AorbhtiCNpGv41ME6zH2ryHfk9NUJV7g1VfjthTlz/YMwntIEVY4hgnuWWVDlJG/UjqPEiRWT/Zsuh0jSO1DTR04MUMibbNtbsyAZidhHSsl8QFzeYMxhT6QNBEb+TXc4PxtSVtspJGgbSNvuDVrifAxcJYEho+nitHFSXBOGX0Mn4hwfhpbhYjMSgGx1g9I/GtE1mO0e1Z3geP5LMLkanSOkT960eDx1u7IQzG/wBaUIqqFq1L6jlXAD2PAoGSrVxBBIERULx3pSjRzxdlV0qB1q0TOxBiombXpWZZVYfo1C2lWnNQs1SxlYmonqdjUTtUMpEMUqfSlUlnPFEKYWxRi0KyKsYGimllHj7UapQFghqcOKOBTiKYrI84rn4u+GeP5PzP+K6kDt+AqDDcB5uIBD5Vy+sRvG0V2aKUYZU5HPqU5Y2olG7iXKlQx9pMb9aEExtNajGfC6ZDyycw7mZ02NZhTX0uLJGf9p4c4Sj2Og+tdOzx+6FyzpsDGv3rS8HwtoWlyKIgdNSes1wPiDBrbujLHqBJA6EeO1ZrLHJLa0W4SgtyZRw2GNy5lGrHX6dTXWxfwsyrnDkkDVQNPceao8KxfLuZ/ofatFifiK2E9JzEjp0naaWWeRSSj0OEYNNszeDtuzjICWGuncVexnEsRGS96D42I7zXR+GLqZWEAPmLfczp7TEUHxXikKBR/qAjaNBPqn6TWWTOoz+a6NcWCU1UOWczhQKuGUEjXmRrpBMkdwYqre4pdd5Lka6IDAA7EdfrW54XZRbYyRBG/eetZn4i4fkvAqvpcEkjYEbj8fzrz9VJZJbket/5yUG4SXJ3+E8VW6I2YDUe/wDxVLjXAiS11STpqvTTqO1czhuMFp80aaBtNY6GesVrcNiVuLmUgg9azVSXI8ilp8m6PRirVzKwMagzWnwPGBeBVVIcDqNO246VxeK8K5JkSUMnXoTrFPwPiS2rnqMBhv0BHf8AGoj8XR1Zoxyw3x59FfiPB3SWYaD+Iaj69qqYTGtZfOu5EEdCN63Dst22wBBDAiRrWQ4jwprMAnMI0P8Ajp0olGuUGDOsq2T7NJw3iHOt5iI1jTXapXtCQQN/FZr4Wu3BeKgjI2pB6QIkVqrtsH6Va+UThzw+lkpdEFxPFQ3Eqa+g3qD71iSVrieagYAVZcn9RULipKKrxURHt+FWLi1A1SykRG1TUWalU0h8nKBo1+1CDRhq5zUICimgogaACBpwaaaU0wCBqN8e9hxdClljK4G8bhhRA1HirZZGA3IMfarhKmmTJWi5iviossIsSNz5HauJaHeqnDL5uOtogi5MQe46z7Vs0+EbeXUnmdG6DxHavqI5MWOPx8nhShkk3uOVheK3La5UIg99Y9vwquWZyZkk/Uk0V6yUcq266V1/hVFDNm1cn0/7fFaSlGCc0iEnJ7WcflsphlKHpPUd6BgEWdu+nU1sOO8PNy16QC6iR5PaaxqTs49xE61zvWRUbffo68WilklS6NBwzgTXUBLMnUZdDtXFx2EazcyOddwf5h3rTcJ46oVUcw2y9mj+tXuKcDTEQW+dflPb+9edmm83J6Wmf9JLbJcMz3BuIOtwDN+66jse4Patdesh1KtBBrCshRmQ7qYP9673w3xLVkZieqz27VlCXhnRqsP5kP59zlYrCNbcq6wJ07MO9dDg3ExZGVoCHbpBPjzXa4vhuZaYASYke9Y9tvUsdwfyIpNbXwXjktRCpGzxuEW9bKnZhuN/cVk8dgjaIUnTcafka7XB+OKQqOYbZfMf8irvFuCJfAzTmX5SDH37ira3K0c2KbwT2z6OXwXiyIpRjEGR9al4rYOJC8mCATJmPpWfu4dkcqRLTtvXd+HuJIFyE5TuJ0mfNTF38Wb5cex/Vhyzk2eZhbqlrZ1mddMvXXvXXufF1obhh3kbdNal49hmuqvLGaJnUVjcbh2Li3lOdjGX36+3mpk3DorHDHqUpT780b8hSBtHT371XMDapMmVFEzAA94AE/hULtUs4CBn+lQEHvUriTtUbrUlEdw1XuGpnNV7hqGNIGlQUqgqjmhfNEPemmnBrE0Dy+aQHmlmNFNACC+aIDzTCiimA+WnC+aECnimIhxIKZbiAMyENHUjYj7E13MP8X2WWVme0QQexrlis9jL/JvNmEKxkHp5FehonFz2z6OTUqW249nXxuIL3GuN1/ADahtYkgfuzr0PY/1rs8C4KtxM9wSp2GwIPeqXHeDrhYK6W2kAfyneJr0tRqNi2wMNFp45Z/P9PuanhOKD2wZ12P8AUVy+PcCd3z2gNtRMGa42FxpVlZCY6r0YaVtMHjFuKCux/UGvPTU1TPQnCemnuj0YVZB10IP2INa7gXGub6T8y/N58iuT8TcKKtzR8h3HZtNapcOxxtuGGoA1Hdev5VmntdHXkjHUYty7NFxfgStmuIIeNf8Aq96zFq5poYPQjXUfnW0wONW8gYfKay3HuG/s+qn0EmCdwTrH41U15RlpMjf4c+/H7Gm4NjM9sGZbY+9UfiLhT3CHtAEj5uhI8dzWdwOLZSGBgfxD+Yf3rcYXEB1DLqCKqL3KjHLCWnybo9GIQkEdwfsa1XBeNC6Cp+dYzdteorl/EPC2D8xR6I9Q6z39q5uF4nymzD/BFZp7XydU4rUY7j2aPjPBlabiiHj1b+odqyF0hpg6d63fDsSLtsP0YfhWc+IOFCz600Ukz4J1NVOPlGWkzNP6cu/B1uC41WsqoMFQAe+m/wB6tEKXzFQSBE++9Yrg1s376gEhVkuVMQOgnya2+UIMq7D9b9aW+1RjnwrHk4YDN4qu4qW4ars1QYgXIqBv1rR3NaiY+allEb1XdaldqjLVDKRFFKnzU1SPk5cfqKIUwFEBWBqPRAHxSFODQKx5pfanmlPimFhAU+X2pgaeaAEKV2yGBDAEeaQPepFP6iqQMl4Fxw2ytm4pBkKrR6W7ajYwBoa1lywtxcrgMCNj5rF4iznUgHKdwezAyD967nw9xZ7oK3Fyuuh7HTceK7cWTdwzlyQ28oz3GMHyL2QbH1L7V0OAY4W3gnRtDrseldrjXCFvKTtcUek/09qw+GumTOm4PfTQzQ/hI9TFJajFT78npV1VuIVIkEVg+IcOaw8OZB+U+O0d67nw7xMActjr/CT1HafFX+NcM/aLcKQG6E6xVyW5WjkxTenybJdfzk4PBuN8kkGShP1B2n2rVYjDpeTK4BB/5rB37RtsVbRlP3ru/D3HCWFptdPSf6TUwl4ZvqsF/iw/n3OTxPDGzdyH3X2q5wHHcp9ScrdDsp7+1aXinDUvKQQM0ek9jWCVodrf8SmDSktjs0xTWpxuL78/uejkhhrqDWI4hgGtXGzD0kyn+3t966PwtjwJR2mfln/611OP2eZaKj5/4ffpVupRs5Mbemy7ZdM4fCPiDknK0lWOkakHwOtd6/ZXFWyrqwtmP+hm67bgaVxPhzgJtNzLxzXI9IGoQHf61omu6VmpOqDUbHk3Q/2QYTh9uyuW0oUfn7nc0TvFR3Ln+ahe8aRjy+WE7RUbXKFrvtUDvU2FBFqid6Rao2NSygXNRMaNzULHzUMpCilQSaVSMo5qQfxRCiisx2CCaMH3phTxQOwg/vT0wWnigBsw7H7USt4NIr+ppC1QAQPvRKPemCU4X3pgGHqIY57NzmKpZSAHUbiNmHffapAKMCrjJxdoTSfDNJwriIvJmAIB7iD2MjptXG+K+Dqqc62IIPrA6z/FFU8Djblh4y5rbtvOqMxgyDuJrXSGWCNDuK7k1kiYQnLBPcjzzDMNM30IMQelbPg3Ew6gH5huP61l/iTBLYujL8r7DsRuKDhWP5bq+5Gh8qf61nF7XTPVzY1qMe+P6Gl+IuAc4cxTDKNo+YdjWTTEERBgg/WRXoGGxYcAgyDtWW+IOAG3ca6plG6R8pqskfKOfR5/yp/p+x2Ph/jRviGEMu/nyKf4h4SroXRYca6aFgOh71j7XFzZbOu46dwelau3xd7ogoUHXNAPsBNCmmqZnmxSwZFOHRjeHI2IuhElVBlmGkAa6ea3GCw4t7lnO0sRp7CABUFtVUQoAHgf0p4n/NZLgM+b6r6ouPe1qM3fYVXaaZn8inZzkrXu+tRl/aonu1C1ypbHRM1yoi9AzVHUtjolLUGagIoT9KVjHc1G1MwoCtQxjyKVDlpUh8FINUgM1ANKYXAWKrmZguYhEe4VX+ZggOUeTUq2PgshaMCud+3oBMncj5WkEMEMrEj1EDUbkCrZeh8B/gmNKap2scjOUDSwEkCdgcp12MHSrIegKJc1OBUOfxT5qQ6JwKcCohcpruKVd52kwGaFlVLHKDlWXUSdJYd6a5EWRUgNUrmKUGIO6gwrMFztkTMQISW0GaJNWFYUxD4myHUrJE7Hseh+9XuCcZuFhaupDRo4+VogSOoOu1UXvqolmgDckwO351VGNFwC5h3DNbYjWQCf4kMiRuNfatsc3F/Yicd3Bs8dw9LyFWE9j2PcV51ibJt3GttIynfuJ3FbjgPFjeBzKUZIBBg6xIMjcVLxnhSYhCCIYfKfP9q6px3q0XpdT9GW2XX/AAzXwzxRbbwScrHqdAfrtNaviLo1tgSCDXmWFJvXTaXTL85HQTEjvNanD4cLEuz9sxmPYbVjHLSpm2sxwc1OD5KWA+HAtzPcfNBlF6DXSe9d43B3/OoA3mmn3rNGWTJLI7kyZnFFn/U1XNykLwp2ZUT5/FCz+KAtFD70WA7k0OahNBNS2MkZ/ahJ80OahNKwEW/U0BanYCmJipKBJoPekQaRpDFNKhy0qYjno1VuF8NtXb+IzhGFmzdxN3NqW5QY2kJIlQWuYdCqzop1GeBI4kdDqCQZhgCCVbKQcrAZTBBgmCKj4fbuorqxTK+QHKCWKWmzohYxoWCFjHq5aDQAgvG0uWOab6LFxeRg8IqgHnTiL5JK5MPYzWcKDpqJF+7l/nM9KrDHXTde0EVbudLSIWm5zLuZVLKBAyuFVh0LDXvLxJGv2bVonJyrZs8xWlnsBne3ba2VgFS7DMG1B1HabFXHfFjFKEtPzUxDqssl2/bZXzGVDohZZKZm1Jgirbg+yKkjn3EKYnE3balkth7OH1+axhRBus3QFbQJPVmPVtZ7PEXa1cccs8uybzkMxQAMqC3IBm4XuWwANIcGRBAnwqMl262UNbu27tk2Gc5Vs3tWVbwQMHBCkOVMZQCDvQYTD3UW6mZSt7kg6a21sXecqIFVVMsBJgajahuD5YJSXCLNq45WycoJv2uaiiVZVz3V/eFgABFm45bYKjHWJNfC4i+yZzbRU5qW/nYsc9tr0BMu4trmMkRmURJqdM5ui6QpUYYYU2Q7BDb/AGY4VitzJmtsVOYaNBLb5jVc4JzZ5LuSOe18uGIf95bS29rLEZYtJDSCBIjWk1jH8joLXOwt4FuJXW+WzhrVsf8AusM1yPMiKs4yyzfKYMHLLMoV8yMtyFBDwFZcjCCHOoIBqPDcOyWbtj0tbvraF1mJznl3mvtAGnrbJqToFOhkETjaXLHK3wLhVkjCWr1wQ+Kv38Q57WsIBh7Sewa/dP8A5R2qI2nsM55atc5aPlGUMov5b5W9cyKSVOIsLJzQXVAYFXOJWHvYdMPIQWzey3FJz8vEOLty01uMpGcTmDAxpG5M15ne/iLzKh/aUyvaDuFQ5rVwXLV0qSrC5ZRoKlYAWDANaXFkU0VsJjLjWr14LD4e0ptxmX/tOKYWLJXMAS1ucQwiZa2rDbSHhOFbDWbakKzXLC4qFkZVuC7cbmEj0hbdnNIn05YBJGYrXD72S6jXAwvNbZmj1IbSYhEVFAAyjnzOmq7a1dul2v3rxVIvWeQbIZgiJyrVvNbu5JVgbFsgFSIBXWZouFUHyuypgOL4mx/2h7SBGflNbVi1wlLS3mZVgCVFy2pk6s4AFdG38WXsRdbChFtO98YUQ+a5bLsbb3SAIhNfqVjMJI5yYK7y7SczW1duXhc3Z3umy5R7ZEZRcsI0gyR6dN6sKjrixiUCW4vG/wAkHMj3WYm5mfIrhTmeAc2XNuYAq45ElSZLg27o4+FwrXWxGIVVVWD3bSuAVXC4X/SDIysHktYtqpEH0V1cJicqtbt5Iwy2RdGYlgtxhaJQAQQhNvMSdOYvmIsLw90W6M0i5aFlQWP7hEuWrtpkZVHMYNZWZC5tJiNa2B4E9ohRcPLGbNrLXS7AtmJAyqcqSsmSp11gQ5RfbLSZos5p85G9RDXekxrKy6JuZPalzQOlQ55py1Fiokmf+aHmDz71EWpTRY6JS87UOeKAGgLUrCiTmfo02egmhalY6JC9CXoJoSaVhQfMoXuCgmnJoAeRSqGaVFhRWFJqVKkUh6NKVKgYS07GlSoEGDpTLT0qAJjtQ2qalQxeCY7UB3pUqYgqNaVKkNh9KhuUqVMIkynQ0NKlTEI0XSlSoBjLQtSpUAh1FJaalSAJhTdKalQIjp2pUqChjQGmpUgQhQmnpUAPTUqVU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786182" y="1714488"/>
            <a:ext cx="559965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es-ES_tradnl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Banderas países varios</a:t>
            </a:r>
          </a:p>
          <a:p>
            <a:pPr algn="ctr">
              <a:buFontTx/>
              <a:buChar char="-"/>
            </a:pPr>
            <a:r>
              <a:rPr lang="es-ES_tradnl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Hello kitty</a:t>
            </a:r>
          </a:p>
          <a:p>
            <a:pPr algn="ctr">
              <a:buFontTx/>
              <a:buChar char="-"/>
            </a:pPr>
            <a:r>
              <a:rPr lang="es-ES_tradnl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-Corazones</a:t>
            </a:r>
          </a:p>
          <a:p>
            <a:pPr algn="ctr">
              <a:buFontTx/>
              <a:buChar char="-"/>
            </a:pPr>
            <a:r>
              <a:rPr lang="es-ES_tradnl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-Letras </a:t>
            </a:r>
          </a:p>
          <a:p>
            <a:pPr algn="ctr">
              <a:buFontTx/>
              <a:buChar char="-"/>
            </a:pPr>
            <a:r>
              <a:rPr lang="es-ES_tradnl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Pokeballs </a:t>
            </a:r>
            <a:endParaRPr lang="es-E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86380" y="53578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3€</a:t>
            </a:r>
            <a:endParaRPr lang="es-E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332656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Cooper Black" pitchFamily="18" charset="0"/>
                <a:cs typeface="Aharoni" pitchFamily="2" charset="-79"/>
              </a:rPr>
              <a:t>REF: 0001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sigmastur.com/fotoscangas/puenteromano_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28596" y="0"/>
            <a:ext cx="78581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MERMELADA ciruela</a:t>
            </a:r>
            <a:r>
              <a:rPr lang="es-ES_tradn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6" name="AutoShape 2" descr="data:image/jpeg;base64,/9j/4AAQSkZJRgABAQAAAQABAAD/2wCEAAkGBhQSEBQUEBQWFRQVFBcXGBUXFRUYFxcVFBQXFBcXGBkYHCYeFxokGRcYHy8gIycpLCwsFh4xNTAqNiYrLCkBCQoKDgwOGg8PGikkHyQpKSwsLCwpLCwpLCktLCopLCkuKS0sLCkpLCksLCksKSkpLCwsKSksLCwsLCkwLCksLP/AABEIAOEA4QMBIgACEQEDEQH/xAAcAAABBQEBAQAAAAAAAAAAAAAAAgMEBQYHAQj/xABHEAACAQIEAgYFCAgEBQUAAAABAgMAEQQFEiExQQYTIlFhcTKBkaGxBxQjQlJywdEkM2KCkrKz8BVzwtIWNKLh8RdTY4OT/8QAGgEBAAMBAQEAAAAAAAAAAAAAAAECAwQFBv/EADIRAAICAQMCBQEHAwUAAAAAAAABAhEDEiExQVEEEyJh8KEUMnGRscHRBYHxIzNCUuH/2gAMAwEAAhEDEQA/AO40UUUAUUUUAUUU3POqKWY2A5moboDlFUuIzxj+qTb7TGw9lVk+Pc/rMSFH2UKj4dr31yz8XjjxuU1rg1ZcDjTLY6McXX2isVic5gT6zue+5+JF/fUA9N1HCMevUT/MK5vt0n91E+t8I3zZzEPrE+QNMvn6D6rn92sL/wAfD/2/YB+N6gY7p5dWAjtdSLkpzBtwUVR+JzvivyKuOT2Om4TN1kQOo2N7b9xtTpxw8PbXOeieYMcFDv8AVP8AO1WTYtu+uGfjvEJtX9DfSavMM9WKNpG4KLnfxtSYc9DAEIbEAjtJwO/fXP8ApViW+ZT7n0P9QpHR9RJGmpR6I337h310YPEeIyK7/QpNOvSdOjx9+Kkez8KdGKXvrJYDKYz3+38rVajLkA2Ljydx+NdUcudc0woyLj50vfSlmB51REqPrSDzfV7jeoGKz8RcQSPIfhR+LyRe6KtyXQ1969rEJ8oEO2oEeVwfdsfXVxhOmEEltJuO/mPMflXRHxeP/lsWSbRf0UiGYMLqQQeYpddadgKKKKAKKKKAKKKKAKKKKAKKKKAg5zmXURF7XPADxPf4Vy7POkUztu5/Ly7q6F0xH6N++Pga5RmR7Qrz/FSd10JR5Fi3Zu2zN5kn41YrPtVXh4WJuFYjvsbe3hUh8aijtyRr5yJf2Ak+6vMlBsuthWKkNqrmpGJ6TYUccQnkolb4Jb31XS9LcLyeRvuw/wC5xW0MUuxNk41FmHGoL9LYeUWIb1Rr/uqNJ0tj4CCQX27U0Y38urvXTHHLsQzpPQ//AJKHyb+dqtzVH0Lb9Bi/e/qNV5XiZV63+IZVdKx+hT/c/wBQpjI86hihTU++hdhueA42p/pWf0Kf7n+oVzFeneLQFY5I1VDpA6tb2W3t869HwKlpekcnYIemMQ4av4TVhF0whYW1W8649F0xzJhdZY2UBSSIxYBjZbm1hvtTc3ygY1CVk6liNjeK491djjk9iyO1DGq+6sD6xVHnYNtq5jD8oUgN2jhHivWIf+lvwqf/AOpesW0Fu+zKbfxKKxnjm+g0k3FKb1a5E9hWaTpCkvDUP3L/AMjH4VoMrLAXC3HrB9jAVz5oSaqiY7HUOhspMbg8AQR6wb/CtFWa6EG8bnxHwNaWvY8MqxRMXyFFFFdBAUUUUAUUUUAUUUUAUUUUBU9JsK0mHIQFiCDYcTY7/GuMdJMxdZhFCGjYAl3ZLCwHAMRt4132sN8p2WPLGpsOqS5bYX1XsCfCubNjT9RKODZtnj3t1nWd9xceVzeqV2LnfWR3alUf36q0GchEJPVht7bmqE44k2ACjw/7Vnj2WyNqTQnQw9GNB4m7/G491NSPLwvbwBC/lTrqSLn8aiOf7tW0XZAlkPM+8fnXqoNS9rmPbfzpO/8AdqeiwLnS1ti1uIvta+3Hnxq4O59CV/QYv3/6jVeWqu6IQ2wcY8X/AKjVb9XXymZ+t/iZt7lH0rH6FP8A5f8AqFcGxoHWPufSNd/6VxfoM/8Aln4iuDY5LStvwblt8Rxr1f6a/SyyewzDJp3VnHipt4j31KbMFMrEtPpb0gZQXO1jditj7KfymVeuUSMERmAZ3BYAd5RBcjyq1QQtI6dcgjv2XMDlTvyUWYc+PcK9XUkLMzJoJOnXa+1yCfXYChIu4/D86tsRlZa+nQfIEe78++ov+FuoOpf78+FU1ployTHctVgw7N/NSf5Qa6z0RyBMyXq55njCWJgULpkC97EBrA/Vt471zfIMATfbfxPDyrvPyZYFepLsPpF7N+4EVzxerLRM+DX5dlyQoEjGw9p5b1KoorvSpUjAKKKKkBRRRQBRRRQBRRRQBRRXhoD2qHprigmDkB4tZQPG9/wqyx+ZpCt5Gt3DmfIVznpLnvXtdjZRsF5Afn41z5sqiq6kpWc1zjA6yQR/5pEGQxKO0oJ+sST7OIFXePhZr9XpsBc3sNvXtWblymZ99Bt47fGuHX0JlG1V0GJSLgoTyFvjUBco6xiBIkYP2r28gFBJ9lTBkzgWK8/CvBkrDgG91WjNLqIwS6iv+C4Fi1yZhhw9r9UFlZgfskqtr1QFrSADcagL2478avf8FcD0PVqWo6ZcwcdkcRzHI1p5l8lmkdp6Ix/ocfm/9RquDHVb0QH6HH5v/UarnTXzeZ+t/iZsoulEN8HP/ln8K+fMxW0z7fWNfR3SJP0Sf/Kb4VwHMYPpX3+sa9P+mypSstEqCbcvfSkxVuXvqWMvvz93uqVDkw5sfYK9WWWCW5dURIMxcHYD2mrrB9Il2E0TEcyjDVb94WPrp/Lsowo3n65v8to1/mU1YS5Vgyw6lZgOfWSKd/DQotXPKePkrKMOqH0zzDyaEi61NF+rVgpB1G7AhDtc87V0johmPUP2j2G2bw7j6qyXR/LcGrqXjt+0CWII4GzG1afFSQarRvqNr3CFCPMcD6qyWX1akZ60tqZ0uOQMLqbg8xSq5hlXSN4ZCqngdx9Vh+Fb/KM4Sdbrsw4r3fmK9DD4iOTbqXarcsKKKK6SoUUUUAUUUUAUUUUAVBzjMxBGXPHgB3k/37qnVjPlBlIMYvtZjbxuBWOaeiDaJSsyGcZw8jlmNyap4WEj6b7eHfyFMZriCDpBFzxv3d1VEsxU9nb18f8AvXi67Z0aNtjTR4YC5C2N+7eouJB51BgzOQFTrfkfSY+y/Oo0+Nbc328SailycywO92PPjADwvv3Wq8yzp51QVepw23FmR2bzNqyM2J1AcNhx3ub9+9RpCRWkJNPY1UKN1mnTd5kYaoADySIg+1lv7DWNla7324j41FGIIpM2Yam3sDcbAKBbhwA2rS3LkhxOydD5f0KL9/8AqNVyZqyfQqf9Bj83/qNV4Zq8bMvW/wATF8jmcNfDTf5Un8hrg+PS8reP5Cu1ZrN+jzf5Un8hrh02JIk7xZTY8DsK7vAx2kaQ4JIi2Fjy4W4VIw699MpGxAKld+QIuNyLEcQdvZarTC4aPUt3bTftC3aAAB8FN78L+ddkoNo0SHBhDp1aTpOwYjYkcd+FSoMvYAMQQp522v4HnTYxK9WtyzhbnSzHTp5aQGuDxvalnMmbSoJCja2tyBe1rBiQPVWMoJLknS2WcMoj328z/t505PmpYWHZ2Pa0opv6rbePGqOTEGxtxH503Fityb+38O6seOC8cK5ZeYbMD2V1EqvDfYauNgfGtLkuc9XKpXjz7j4VgopypBPfxq0y7FWe2+59nn6qzuSkmjZwTR3yKQMoI4EAjyO9LqDkj3w8X3B7tqnV9NF3FM88KKKKsAooooAooooArJdPI7mC42LEH1lNvjWtrL9Oz2Ie7rR8P/Nc/iVeJkrkzeLys21SThPOLDFBtewLpewHeeVQ/wDAGYXWaJh44TDsOAP1bciKs85J+bgixsBcHmChB9YNj6qRkgtEVt6MjL5jYqf4SPZXxXmTUHO+vZfwdXl/6euzn3SaLqnB0hLllZVuVWRLX0E/UZWRxfhqtyqi1A1o/lJfTJ/9g9+Hi/21R5BkkuLa0Q7I9J29FfzPgN69vFviU32Kp7bkYSjfapmB6OYjEbxxEKfrt2U9RPH1XroGT9D4MPYkdZIPruL2Peq8F89z409L0ljLFYA+JcbEQgMqkcmlJEa/xX8Kp5zbrGr/AEMpZOxlI/k7CIXxU9lUEkRqTYDj2m/21Kj6NYGMr9FLKxfT2n3BshvZCARZ1O17+y9lmeYThT84kwuDQjg7ddIV4HYlE9gao2eRrhk67F4jGShiFJiKRrc8Aeq0EAnhdjVoubrU+e3/AJ/JnqbJ+XY8pCq4fDG25CDULXYE6mcAAlSxG/EW5082cS22jU9q9mHV2UO9x22GpiirYja78NjVZneWYPCYZp5sOZNOnsvI8jEswFruzC+5PqNWeG6NYF0V48NhyrqGU9ShurC4O47qxk8SWpp1fPxkWez5nIWcKiOmu1rbtFoJJBvpLE7AeIv31X43K4NIZsDG90QnSmmzNxW4Xa1jzudhz3jZ3hMNDicPAmAwznEawpKqmkoLm9oztY8vGiDK8KBM02GSBYUVzJFM+kq2vdWTQQQUIt31pCMVFSV17dencWEfRzBSv1aJJG3aA0SMVsoDXBe4+twA2IN+VyboAy/qZgR9l1sf4l/KpWHwyHDLiYcVioojH1m8hmCpa5ukofhzseVP5fmU7C8E2Gxi2vYHqZLd/Z1L7VWplOadwfHf5X1LKTMfjcjngU9dGbWN3BuvhuNvbVfhpd7nYixA79+fqrp8PSGPUEnVoHbYLKAFY9ySAlH8gb+FQM86FRzdqH6KTwHYbzXl5j2VP2jpkVe5rHJ3Oez4i5PiaZEtKzjLpMPJolXSSL2uDtci+3lUMGtlFVZ1JljE9yB3/jVtl72mN/D31R4R7uvmKsIZfpVt9a3uYVm47l+UfQ3R/wD5aL7v4mrGoGRD9Gi+4Kn172P7q/A818hRRRVyAooooAooooArMdPF+hj8H/CtPWc6cpfDg9z/ABU1jn/22DPYyfZUKBwbDcjY2W2xHiaZGZRxxghCo2sqgHs+gptfhZR7q9xMMhKsq6l2OxF+ywNgOd9NvXVbmULdldLAACPUA1zaVWBuBa1ri9fFrHGT0+/c9KEIyil+5C6Q9F/n05GvQiPE7G25R4iLLyv2Rx7/AFVdSyRYOJI40P2YoYxd3PE2vx72djYcSabTMFjM0pBt1OGIRRuWbrVVFB5k2UCkYKSOKYDEuvzudb77KEuQIYmO2lTy4sTqPEW7Y6nBJ8JcdzzpveiE8XXymLFSK8mguMFG5EagWt1zgXkNyONl3JCkVBxObyxfMZDpjw0khilijUBY3OpEGriVDA3sF9GrzpD0cGICvG3VYiM6opgN1Pc32kPAj+zVR5LLicukgxSiOVpJLm3ZUmcyB0sdxuSN/ZXRCcHFN8cNdvdfLKFZg8O8GOxeFhjjYSGPEAOdzCxVZYluDq2uouQBvSumGcQS4bFYNdQaOIlWNtJfDyIvVqSbs/DbjuOdaEdGY2dJJ2aWVI+r13KAre57KEXvzuTerCDBxxgLGiqo3AVQAD3iw4+NJeIhqUt21XtuuoM9K8s7YWLRYrAZJOtilaPrJIRHoJXSNWl5T6XdzpPQaOfDo+FmRykTt1MxXSrRkk23NxY3I8D4Vqb0GsJZ7i4Vt+/cizJZ/lzzZnhGMUhhiRwzqGA1yA6e0hDAX03I4U8cC30eFiW8WGS7GZZESY3IUBwpDBPTPG5K8bGtPQDUrxLSSrhfH9STl+FzfTkrYUMDMZzhUW/aKySX1AcSpUsAbd1X8OG6vHwRzyRoMFhTIvVqw6yLT1ba2Y3UDTfTuDe9+7W4rBxyC0iK4/aUN8eFVOP6GwyRyrHeFpV0vInaZl+wS5J0bDYEcK6F4mErTVXfvyTZQ5R0iaSNOsbrxicSV+aOuox4eRjpa5F7AC/aupB2tarvCS9W8i4JutWFtMmEZu0njCzHYdyMSp4AqdqiZy0uDlOIjQtGmCEEapfSJRICutb3CDvNwOF96ayDCzq5wsD6Fhs+KxGlXeXEzASMiagRYAgEm+wHeKtJRlFyVV9Pi299yxc5llkGYwXvvuFe1mjccVYHcWOxU/lXKcdgXgkaOQWZTY93mDzBG/rrqCSMg+dgG12WcAWEsUbFBiVUHZgBq8VuOS1WfKRlAaJcQnFbKxHNGPZPjYn2NWWKeiWno/o+xtjlTowOBftC/ferfBC8qfe/EVQw8/751eZS30sf3h77V0zW52RPovJP+Xi+4KnVDygfQR/cHwqZXtQ+6jzXyFFFFXICiiigCiiigCqTphHfCt4Mp99vxq7qs6SJfDSeQPsYVnlVwYMmNZiUp3cNue/PzqN8+kDdoc+YI27xyvUnDs3VppvYAcO+w5f3wphswZbXG5bccORsov4238DXw8o+qSpP9Ttxq48JkDMtKYwSzMFijijO9rGVppIoyb9wkb1kHlTPTOCIxp1wSzN1ep0LACSwJXTvrUhXABF9Jqxlw6SzWdQyPh/RYXH6zuPg3vqHgsgeKVUEhbCp9IiPuySLsiBuJQaiwvwKCu7BJKMW3ukcUuR/I8lbDhlM0kiX+jWRtXVoOV7Ak3v5CwHO8+RgASTYAEkngANyT4CqTHdLOqGI1xHVAwsocfSIdfbBI2t1b3G/o+NPYvOBrlhaHWUiRyutCHEmqyKrDtG6Ntz276tLHkk9Ul82KFWek8hw+MawWWBDNGCDYwsmuPUDa5BDI3iKtRLK7Iqso1RROSUH1nAcjf7N7Dhc1ExmeQxyza4T9CYonkAjPZntoAF9TLvuvLupaZpBDNNB1ZjMcfWEhVCuigEhCDckBx2draq2ce0Pfp7fP7gqT0hxIy44olCez2erOx+ctCwtq3GnSR4g1Z4zG4kRM0OkydaFWORNBI1shDgMdOooSreI86jwZlhnw8CjDMYsRIyxxaI7a1LNuuuw3Vj5jyp98Xh1Md4WBlxAQbKT1yC6EnXw03IYEi3qqzS/6dX247fqBvC54+IilkgYKE4qydtCsLM8bD7Qk0gnuv31GTOMR80wsxdbzy4UGyLss+0g3B57g8fOrrNZ4cPDNLIo0HtSWUXcmybj6xIsN+VR8wxEMQw8YgV1lcLEFWPQraS6mzbKLXNwKpGUX92O1+3RbqyRGDx7ySzhpOr6rErEsdl7SWja7XBYmTUwBBFreZrzA56xxhRj9DKh6g6SAWhbS9mPp6wdQI5KBTzZzF1U0/V3kgLxsmlet1rb6NSL31ahaxsdXnVtgZlkjR47aXVWWwAFmFxw86rNpJ3H2+nxkj9qqMVhJopC+FCsJpVMiNtY6AusOL2U6VDdk948I+WdI3k+b60VRiGmRdOolHh12vf0gQhPK21O9G8xfERq8h2aPtL1ZQamPFCd2UC4JvxtY1n5csdt18/wWIuS5pPiMUwLARQpaVBGFHXuLdTdiWbQNydrm3KpcWC14WfDHgmuJb8dBUPD7FZR+5U3JMmTDRdWlz23csd2YuxN2JO5tYX8KVAtsVL+1HA3rvMvwUVWeROT08Kq/sWRxKEcQf776t8nUmaP7w91V06Wmk8Gf3MRVzkEd54h+0f5Sa9OTs7k9j6Jyr9RH9xfhUuo2XfqY/uL/KKk17Ufuo85hRRRVgFFFFAFFFFAFQs4S8Eg/ZPu3qbTWJW6MO9T8DVZK0wczgzMINJZksTZgAy2vezKeNiTuN96mRZk77L1U3grlH/gcH+aqTMU3NV2FxPVzI/2WB9XA+69fN5PCQm7+fyaGrwLM88jOnV6EVFQlSdLEuWJUkbkAAA/VPftYEUxP2Z1P1ZFKfvJeRPapk91SGFcclVUYszWeZHC2tpZljaSOWIM2gWWZgxtci5HaA++acnyNmmeZXj1mKNFJjJ6t4w5Ei9vjdybdwA33qkyMdfm+MM6hjGrKgYBgqiQKLA7ej/Me+rDMOjqRYHGIFUo3WzRrb0D1QtbyZTa3AWrt3i1HVvt07gMf0Vd5J5FdVlcwNE+g6o3w4sd+NnFwQO/nTmO6OtLiEmbSOrm1gDV206lFMbbbAyRoee1/XR9A8AkmWTFluWaQMbtc9WoZNweRN6ymQ4yP5liWnecyiwiZWnsrMptdgdC9u3pcr1tGE22lLjbjuKNvD0XlEGDibqm+bzNI3bcB1brOyOxcHt/9PjtKxeSzMuFCiMDD4hXVesb9VHF1apq6vdjckmwHnTHRfCYhsvZcY5Zm1FGEt36sAFbyI32geB4bHuqn+SnFvMJ2mllcqEA1SOQA4YtsTa91G/KqPVUna9L7dwaebLJ5tAmKqgaViEa57QZI1GuKxARjckA3a/LeHhejGIWLCIzRk4WbWDeTtRhWVEPY4gNa/7I2r3o5lob56jvK6jEtENU0pKxqqMoU6rqbsdxuawHRbNIguIbG9bMV0CNesntdmZTdlNl+ru3dtVscJNNRfFdO/8Af3JR0yHo4VYsz+nO08unUpZymhApDXVVHfe532qV0dy75vD1IkVwhYqALaFZiwX0iSATYE8qqMd0ZSDL8bH6aHrpYw12KfRDSLtxIZSQfKoPyURomBkkIUHrX1PYA6ERG3PGwuT6zWM7ljk9V010BpcvyBIFS7swi6wozaBoMpLSMLAb7nc3sKXkmChEUT4dmeMRkRkuzDQxBNgdhcqOIvtUTpXmCDChTII1xLLEJCQAscg1O+//AMYb1sKpPkqza8UuGY3MLllI4GNjY28A+/74rPROWJzb/wAFqN2BUGA/pEzclWJfWoeQ+6QVOYgC5NgNye4Dcms/jcZ1eAmmOzTBnHeDNZIx6k0ew1ywjf6Fkcpd7yMe9ifaSa0HRZL4pPBSfdb8ak4XAoVU6RwHLwq5yjL0Rwyixtb33r12dTltR2PLv1Mf3F+AqRTGAP0Uf3F+Ap+vbjwjiCiiirAKKKKAKKK8oD2vGG1F68oDk2ar2j5n41RTrvWhzlO03mfjVFKteK+TZGoymf5zhdOqzpYauaslmjf3DzsRUzDZkrr2uy4Ol137LjiPEbgg8wQedY7J81+bzXPoNs48O/zHH299aXNodxNCQW0jUlxaVBuLHk4v2TwN7HiLcOTH6q78FHFJ7kfHZIpn+c4ebqZiuljpDI67ekrEb7DcHkKVJlDHDTRrKHlmB1ySDY6lCGyoeyAoAAHdvevI8SrgNfjytYjvBB3B8KUGuNuFGpqr6exp5KfDK7o50dxGEwssN4pL6mQ3kXtOArBuybAAXFr71V9HehU8OGxWGm6vTOmzq7EqwXSLqVFxve9+VaIgUzi8UUjd7kBVJvvyF6ssk7fG9ErA26TIPQjJcRhoWhxAj0amKlXLN27Ai1rBdie+54VVdGMixeXSTKsAxEcmnSySohGgtYkPa1w2/lzq3w2ZSgwrI1zKhY220FVDd+43t505Dj5GnkTX2I1XvuXYXte9rADu51Zyn6rrfku/CSV7r5sSslwcsMc8jKpmmmebqg/ZGoKqp1luNl3a3Ems10W6JYrC9eHhglWcKCrTECyszb2jN+Puq1w+ZSu7hZLASFF2JuEALknVYcbDxpzMsXKHjVH/AFjhQLX2ALO178gO6kZTVrbf9iV4SV6bQ8mU4t4MWszRdZiGOneQxxxmMRkDYG4AuO87njVfl3QrEQ4R8MMVGiSFizCJi9nUKygs4ABA7r7mraFTpAftNzNhvv3eVPKO7fwquuS4r8inke4lcnAlhlbEMRAgRYwsei2hVe+xY6tI53HAHvaw+QYZMQcSDK0xa5cyPvfkQNII2GxvwFSV8NjUfFYoqVVF1TPfQl+NuLMfqoObeoXJAqlye1lvKit2SsZiuvYYdQbMNUpv6MV7aduBcjT5azyrNfKTnAvHh1PA9Y9vIhF+J9YrRyypgMM8kh1uTqZuBllIsFA5DawH1VHnXJMZi2mlaVzdnYknx7h4AbeqpwwTla4X1fcrCKbtGvwI7K+Q+FXuW/lVHlvoJ90fCtBlyb11Nks6nl/6qP7i/AU/UbLGvDH9xfhUqvbh91HKeUV7RVqAUUUVIPK8vXhNeE0B7evNVILU2z0BzzP4rSMP2m+JrPYlK2vSzCWfWBsw9441i8U1eNkjpk0bx4Kuep+RZ0iNonGpLWVjvoub8Psk+yq7EVGZb8Tbxtf3DjWbSkqZZq0bN8nEkzSRlRIES1xqRxdtmA38mXceI2oin7QiaMwsB9diVfiT1b2Kv7jvwqgwPScwyXW7xkAMhVlIsSbqSOO/CrmbHR4sWTt98bLquOADL4f331WUXrerjoY+qPBYol9Q5rbfwa/hx2qJiMGZVKEFlLaTcsAQBcg6TcAbb86jFJInJBlQMFBUp1kdxy7148Q1vCn8vziQBrQ9YpY9qN1U3a/Z0S6ST2SdiapKOlNwp7krJNbpgcHaRmG5VBq2LMVBY6VHftwHhUfDxqgLC6mQuxBuxDJsdRtYcNrGxttTjZ4qFi8c6alC7wy7WJ31oCvPkeVQUzLB3LFruSxLtrBs1+zYgd5sAK1irbcifNn3JWHwsSwqyFwASdDMws9zq1Ak6rG53uNripsOVB5VZuKqbMNRALWFhuBuO8cqp5MzwxhRFmIILXdVkZyWUqx7IHG/Ai23DhVlhc67V4o8Q6hSL9RINXC3EAbfjWcotx22fuT52Ru7LDEQ6bAXYkgWPAX5njavBHvY8SDbfYaRc724WufVVfNjZZPSiVN9gza2uLkXiTfdRexa9N4LLBKwLJJLsbFl6qEXW6FYxYPvb0ix38KroSjuRrl3JiY8uzLDGH0kapGv1agqCd7/AEjfsj1kU/gOrw8cssh312eQ+k1gNKgDgBewUbe81Dnz1MPqRrs7EXVR6Nhbyt4cazOMzBpnNydNyQLEBbgDgeJ241Z4tSaWyv8ANBXLkr+kmby4uW5Fo1voTkBzJ72PM+yqkYNhxFq0QSnFiBG9XpJUjoTrYXkYvEt+Vx7DWlwHG1UOG22Wtp0TygyMGb0VO57zxtRQcnpRSTNvlsemFFPJRUqmw1KBr3UqVHKLr2k0VIFUV5eigGyaQTSmptqgCWamHeluajyGpBFzCESIVPqPcawGbYEoxBFb6Zqqc0w3WLba47/72rmz4datcloyo5ziE41Der7MsHpax7J8efkeBqnnhIrz3Bo3TshSU2QVI5HYgg79+xp2TamGNFEkuMF0yxEezESL3Px/iG/tvVxB0xwzi00TRkm5K9oE2A3K2J2A5cqxT02D38ao8MXvRRxTOjRZthTGFjxPVgKF46CADcWLKN97eIqWcTGxLJiwLljtKtu1a22rgAPfXLS1JvWf2bfZsjQdTbERC+vFi3G3WgW4cDqvawtvfv43vFbMsIoGqcuRb0Sx3W1j2ed1B48b1zdXp0S1P2fvJjQbnEdMYFN4oS7X9JrKOJO3Ejj3CqjG9LJ5dtWhfspce0+kfbVCkoNKE4q8cEI7ltKJEbb1IU1A+cgc6V868auyxP62lqxNQYphetn0e6LM9nmGleS/WP8AtHvpHHKbpEOVHnRjo80xBOyA9pvwHefhXS8JEqKFQWUcBULCoFACgADgBwFTIzXp4sKxr3MJSslK1Og0wlOitio4DSqQKUKA9ooooBDU2wp0ikkUBGcVHkWprLTLx0BXSpUGaOrh4qiyQUBncdgldbOLisfm3RiRbnDtcfYY29h4e2ujy4WoU2DqkscZckp0cZxuOkjbTKhU9zLb2GojZv4D211/G5OrizqGHcQCKyuZfJvA9ymqM+BuPYd/fXO/DvoaKZiDmg7veKScyHcatcb8mc6/q3Vx4kqfeCPfVLieh2LTjE5+6A38pqvlNclrQr/EB4158/HdUCTLJl9JJB5xP+VN9U/cf4G/Ko8smywOYeFeHMDUNcLITsrHyjc/hUzD9HsU/owy/wD5kD2sQKeWRYkY1q96wmrjBfJ7i39IaPvMvwUNWiwHyWJsZpGbwW4HtP5VKwtkOSMXHLt2mH993OtHk/RSaax0FE+09128F9I+wDxre5T0Tggt1USg/atdvad6vYsJWkfDrqU1lJkXRWKCxA1P9ojh90cvj41pYY6VFh6lxw10KKXBQIkqSi0JHTypUg9QU6BXirTgFAApQoAr2gCiiigCvCKURXlAIK0gpT1q8tQEZo6aaGphWvClAVz4emHwtWpjpJioCmfBVHfAVfGCkHD0Bnmy7wppss8K0hw1J+a0Bmv8Mrz/AAutL81o+a0BnBllLXLfCtB81pQwtAUaZd4U+mBq3GGpQgoCtTB0+mGqcIaWIqAiLBTyxU+I6UEoBpY6cC0sLXtqASFpVq9tRQBXtFq9oDyivaKAK8oooAryiigPKKKKA8rw0UUAk0UUUAmvKKKAKKKKAK9oooD2vaKKA9FeiiigPRXtFFAe0UUUB6K9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hQSEBQUEBQWFRQVFBcXGBUXFRUYFxcVFBQXFBcXGBkYHCYeFxokGRcYHy8gIycpLCwsFh4xNTAqNiYrLCkBCQoKDgwOGg8PGikkHyQpKSwsLCwpLCwpLCktLCopLCkuKS0sLCkpLCksLCksKSkpLCwsKSksLCwsLCkwLCksLP/AABEIAOEA4QMBIgACEQEDEQH/xAAcAAABBQEBAQAAAAAAAAAAAAAAAgMEBQYHAQj/xABHEAACAQIEAgYFCAgEBQUAAAABAgMAEQQFEiExQQYTIlFhcTKBkaGxBxQjQlJywdEkM2KCkrKz8BVzwtIWNKLh8RdTY4OT/8QAGgEBAAMBAQEAAAAAAAAAAAAAAAECAwQFBv/EADIRAAICAQMCBQEHAwUAAAAAAAABAhEDEiExQVEEEyJh8KEUMnGRscHRBYHxIzNCUuH/2gAMAwEAAhEDEQA/AO40UUUAUUUUAUUU3POqKWY2A5moboDlFUuIzxj+qTb7TGw9lVk+Pc/rMSFH2UKj4dr31yz8XjjxuU1rg1ZcDjTLY6McXX2isVic5gT6zue+5+JF/fUA9N1HCMevUT/MK5vt0n91E+t8I3zZzEPrE+QNMvn6D6rn92sL/wAfD/2/YB+N6gY7p5dWAjtdSLkpzBtwUVR+JzvivyKuOT2Om4TN1kQOo2N7b9xtTpxw8PbXOeieYMcFDv8AVP8AO1WTYtu+uGfjvEJtX9DfSavMM9WKNpG4KLnfxtSYc9DAEIbEAjtJwO/fXP8ApViW+ZT7n0P9QpHR9RJGmpR6I337h310YPEeIyK7/QpNOvSdOjx9+Kkez8KdGKXvrJYDKYz3+38rVajLkA2Ljydx+NdUcudc0woyLj50vfSlmB51REqPrSDzfV7jeoGKz8RcQSPIfhR+LyRe6KtyXQ1969rEJ8oEO2oEeVwfdsfXVxhOmEEltJuO/mPMflXRHxeP/lsWSbRf0UiGYMLqQQeYpddadgKKKKAKKKKAKKKKAKKKKAKKKKAg5zmXURF7XPADxPf4Vy7POkUztu5/Ly7q6F0xH6N++Pga5RmR7Qrz/FSd10JR5Fi3Zu2zN5kn41YrPtVXh4WJuFYjvsbe3hUh8aijtyRr5yJf2Ak+6vMlBsuthWKkNqrmpGJ6TYUccQnkolb4Jb31XS9LcLyeRvuw/wC5xW0MUuxNk41FmHGoL9LYeUWIb1Rr/uqNJ0tj4CCQX27U0Y38urvXTHHLsQzpPQ//AJKHyb+dqtzVH0Lb9Bi/e/qNV5XiZV63+IZVdKx+hT/c/wBQpjI86hihTU++hdhueA42p/pWf0Kf7n+oVzFeneLQFY5I1VDpA6tb2W3t869HwKlpekcnYIemMQ4av4TVhF0whYW1W8649F0xzJhdZY2UBSSIxYBjZbm1hvtTc3ygY1CVk6liNjeK491djjk9iyO1DGq+6sD6xVHnYNtq5jD8oUgN2jhHivWIf+lvwqf/AOpesW0Fu+zKbfxKKxnjm+g0k3FKb1a5E9hWaTpCkvDUP3L/AMjH4VoMrLAXC3HrB9jAVz5oSaqiY7HUOhspMbg8AQR6wb/CtFWa6EG8bnxHwNaWvY8MqxRMXyFFFFdBAUUUUAUUUUAUUUUAUUUUBU9JsK0mHIQFiCDYcTY7/GuMdJMxdZhFCGjYAl3ZLCwHAMRt4132sN8p2WPLGpsOqS5bYX1XsCfCubNjT9RKODZtnj3t1nWd9xceVzeqV2LnfWR3alUf36q0GchEJPVht7bmqE44k2ACjw/7Vnj2WyNqTQnQw9GNB4m7/G491NSPLwvbwBC/lTrqSLn8aiOf7tW0XZAlkPM+8fnXqoNS9rmPbfzpO/8AdqeiwLnS1ti1uIvta+3Hnxq4O59CV/QYv3/6jVeWqu6IQ2wcY8X/AKjVb9XXymZ+t/iZt7lH0rH6FP8A5f8AqFcGxoHWPufSNd/6VxfoM/8Aln4iuDY5LStvwblt8Rxr1f6a/SyyewzDJp3VnHipt4j31KbMFMrEtPpb0gZQXO1jditj7KfymVeuUSMERmAZ3BYAd5RBcjyq1QQtI6dcgjv2XMDlTvyUWYc+PcK9XUkLMzJoJOnXa+1yCfXYChIu4/D86tsRlZa+nQfIEe78++ov+FuoOpf78+FU1ployTHctVgw7N/NSf5Qa6z0RyBMyXq55njCWJgULpkC97EBrA/Vt471zfIMATfbfxPDyrvPyZYFepLsPpF7N+4EVzxerLRM+DX5dlyQoEjGw9p5b1KoorvSpUjAKKKKkBRRRQBRRRQBRRRQBRRXhoD2qHprigmDkB4tZQPG9/wqyx+ZpCt5Gt3DmfIVznpLnvXtdjZRsF5Afn41z5sqiq6kpWc1zjA6yQR/5pEGQxKO0oJ+sST7OIFXePhZr9XpsBc3sNvXtWblymZ99Bt47fGuHX0JlG1V0GJSLgoTyFvjUBco6xiBIkYP2r28gFBJ9lTBkzgWK8/CvBkrDgG91WjNLqIwS6iv+C4Fi1yZhhw9r9UFlZgfskqtr1QFrSADcagL2478avf8FcD0PVqWo6ZcwcdkcRzHI1p5l8lmkdp6Ix/ocfm/9RquDHVb0QH6HH5v/UarnTXzeZ+t/iZsoulEN8HP/ln8K+fMxW0z7fWNfR3SJP0Sf/Kb4VwHMYPpX3+sa9P+mypSstEqCbcvfSkxVuXvqWMvvz93uqVDkw5sfYK9WWWCW5dURIMxcHYD2mrrB9Il2E0TEcyjDVb94WPrp/Lsowo3n65v8to1/mU1YS5Vgyw6lZgOfWSKd/DQotXPKePkrKMOqH0zzDyaEi61NF+rVgpB1G7AhDtc87V0johmPUP2j2G2bw7j6qyXR/LcGrqXjt+0CWII4GzG1afFSQarRvqNr3CFCPMcD6qyWX1akZ60tqZ0uOQMLqbg8xSq5hlXSN4ZCqngdx9Vh+Fb/KM4Sdbrsw4r3fmK9DD4iOTbqXarcsKKKK6SoUUUUAUUUUAUUUUAVBzjMxBGXPHgB3k/37qnVjPlBlIMYvtZjbxuBWOaeiDaJSsyGcZw8jlmNyap4WEj6b7eHfyFMZriCDpBFzxv3d1VEsxU9nb18f8AvXi67Z0aNtjTR4YC5C2N+7eouJB51BgzOQFTrfkfSY+y/Oo0+Nbc328SailycywO92PPjADwvv3Wq8yzp51QVepw23FmR2bzNqyM2J1AcNhx3ub9+9RpCRWkJNPY1UKN1mnTd5kYaoADySIg+1lv7DWNla7324j41FGIIpM2Yam3sDcbAKBbhwA2rS3LkhxOydD5f0KL9/8AqNVyZqyfQqf9Bj83/qNV4Zq8bMvW/wATF8jmcNfDTf5Un8hrg+PS8reP5Cu1ZrN+jzf5Un8hrh02JIk7xZTY8DsK7vAx2kaQ4JIi2Fjy4W4VIw699MpGxAKld+QIuNyLEcQdvZarTC4aPUt3bTftC3aAAB8FN78L+ddkoNo0SHBhDp1aTpOwYjYkcd+FSoMvYAMQQp522v4HnTYxK9WtyzhbnSzHTp5aQGuDxvalnMmbSoJCja2tyBe1rBiQPVWMoJLknS2WcMoj328z/t505PmpYWHZ2Pa0opv6rbePGqOTEGxtxH503Fityb+38O6seOC8cK5ZeYbMD2V1EqvDfYauNgfGtLkuc9XKpXjz7j4VgopypBPfxq0y7FWe2+59nn6qzuSkmjZwTR3yKQMoI4EAjyO9LqDkj3w8X3B7tqnV9NF3FM88KKKKsAooooAooooArJdPI7mC42LEH1lNvjWtrL9Oz2Ie7rR8P/Nc/iVeJkrkzeLys21SThPOLDFBtewLpewHeeVQ/wDAGYXWaJh44TDsOAP1bciKs85J+bgixsBcHmChB9YNj6qRkgtEVt6MjL5jYqf4SPZXxXmTUHO+vZfwdXl/6euzn3SaLqnB0hLllZVuVWRLX0E/UZWRxfhqtyqi1A1o/lJfTJ/9g9+Hi/21R5BkkuLa0Q7I9J29FfzPgN69vFviU32Kp7bkYSjfapmB6OYjEbxxEKfrt2U9RPH1XroGT9D4MPYkdZIPruL2Peq8F89z409L0ljLFYA+JcbEQgMqkcmlJEa/xX8Kp5zbrGr/AEMpZOxlI/k7CIXxU9lUEkRqTYDj2m/21Kj6NYGMr9FLKxfT2n3BshvZCARZ1O17+y9lmeYThT84kwuDQjg7ddIV4HYlE9gao2eRrhk67F4jGShiFJiKRrc8Aeq0EAnhdjVoubrU+e3/AJ/JnqbJ+XY8pCq4fDG25CDULXYE6mcAAlSxG/EW5082cS22jU9q9mHV2UO9x22GpiirYja78NjVZneWYPCYZp5sOZNOnsvI8jEswFruzC+5PqNWeG6NYF0V48NhyrqGU9ShurC4O47qxk8SWpp1fPxkWez5nIWcKiOmu1rbtFoJJBvpLE7AeIv31X43K4NIZsDG90QnSmmzNxW4Xa1jzudhz3jZ3hMNDicPAmAwznEawpKqmkoLm9oztY8vGiDK8KBM02GSBYUVzJFM+kq2vdWTQQQUIt31pCMVFSV17dencWEfRzBSv1aJJG3aA0SMVsoDXBe4+twA2IN+VyboAy/qZgR9l1sf4l/KpWHwyHDLiYcVioojH1m8hmCpa5ukofhzseVP5fmU7C8E2Gxi2vYHqZLd/Z1L7VWplOadwfHf5X1LKTMfjcjngU9dGbWN3BuvhuNvbVfhpd7nYixA79+fqrp8PSGPUEnVoHbYLKAFY9ySAlH8gb+FQM86FRzdqH6KTwHYbzXl5j2VP2jpkVe5rHJ3Oez4i5PiaZEtKzjLpMPJolXSSL2uDtci+3lUMGtlFVZ1JljE9yB3/jVtl72mN/D31R4R7uvmKsIZfpVt9a3uYVm47l+UfQ3R/wD5aL7v4mrGoGRD9Gi+4Kn172P7q/A818hRRRVyAooooAooooArMdPF+hj8H/CtPWc6cpfDg9z/ABU1jn/22DPYyfZUKBwbDcjY2W2xHiaZGZRxxghCo2sqgHs+gptfhZR7q9xMMhKsq6l2OxF+ywNgOd9NvXVbmULdldLAACPUA1zaVWBuBa1ri9fFrHGT0+/c9KEIyil+5C6Q9F/n05GvQiPE7G25R4iLLyv2Rx7/AFVdSyRYOJI40P2YoYxd3PE2vx72djYcSabTMFjM0pBt1OGIRRuWbrVVFB5k2UCkYKSOKYDEuvzudb77KEuQIYmO2lTy4sTqPEW7Y6nBJ8JcdzzpveiE8XXymLFSK8mguMFG5EagWt1zgXkNyONl3JCkVBxObyxfMZDpjw0khilijUBY3OpEGriVDA3sF9GrzpD0cGICvG3VYiM6opgN1Pc32kPAj+zVR5LLicukgxSiOVpJLm3ZUmcyB0sdxuSN/ZXRCcHFN8cNdvdfLKFZg8O8GOxeFhjjYSGPEAOdzCxVZYluDq2uouQBvSumGcQS4bFYNdQaOIlWNtJfDyIvVqSbs/DbjuOdaEdGY2dJJ2aWVI+r13KAre57KEXvzuTerCDBxxgLGiqo3AVQAD3iw4+NJeIhqUt21XtuuoM9K8s7YWLRYrAZJOtilaPrJIRHoJXSNWl5T6XdzpPQaOfDo+FmRykTt1MxXSrRkk23NxY3I8D4Vqb0GsJZ7i4Vt+/cizJZ/lzzZnhGMUhhiRwzqGA1yA6e0hDAX03I4U8cC30eFiW8WGS7GZZESY3IUBwpDBPTPG5K8bGtPQDUrxLSSrhfH9STl+FzfTkrYUMDMZzhUW/aKySX1AcSpUsAbd1X8OG6vHwRzyRoMFhTIvVqw6yLT1ba2Y3UDTfTuDe9+7W4rBxyC0iK4/aUN8eFVOP6GwyRyrHeFpV0vInaZl+wS5J0bDYEcK6F4mErTVXfvyTZQ5R0iaSNOsbrxicSV+aOuox4eRjpa5F7AC/aupB2tarvCS9W8i4JutWFtMmEZu0njCzHYdyMSp4AqdqiZy0uDlOIjQtGmCEEapfSJRICutb3CDvNwOF96ayDCzq5wsD6Fhs+KxGlXeXEzASMiagRYAgEm+wHeKtJRlFyVV9Pi299yxc5llkGYwXvvuFe1mjccVYHcWOxU/lXKcdgXgkaOQWZTY93mDzBG/rrqCSMg+dgG12WcAWEsUbFBiVUHZgBq8VuOS1WfKRlAaJcQnFbKxHNGPZPjYn2NWWKeiWno/o+xtjlTowOBftC/ferfBC8qfe/EVQw8/751eZS30sf3h77V0zW52RPovJP+Xi+4KnVDygfQR/cHwqZXtQ+6jzXyFFFFXICiiigCiiigCqTphHfCt4Mp99vxq7qs6SJfDSeQPsYVnlVwYMmNZiUp3cNue/PzqN8+kDdoc+YI27xyvUnDs3VppvYAcO+w5f3wphswZbXG5bccORsov4238DXw8o+qSpP9Ttxq48JkDMtKYwSzMFijijO9rGVppIoyb9wkb1kHlTPTOCIxp1wSzN1ep0LACSwJXTvrUhXABF9Jqxlw6SzWdQyPh/RYXH6zuPg3vqHgsgeKVUEhbCp9IiPuySLsiBuJQaiwvwKCu7BJKMW3ukcUuR/I8lbDhlM0kiX+jWRtXVoOV7Ak3v5CwHO8+RgASTYAEkngANyT4CqTHdLOqGI1xHVAwsocfSIdfbBI2t1b3G/o+NPYvOBrlhaHWUiRyutCHEmqyKrDtG6Ntz276tLHkk9Ul82KFWek8hw+MawWWBDNGCDYwsmuPUDa5BDI3iKtRLK7Iqso1RROSUH1nAcjf7N7Dhc1ExmeQxyza4T9CYonkAjPZntoAF9TLvuvLupaZpBDNNB1ZjMcfWEhVCuigEhCDckBx2draq2ce0Pfp7fP7gqT0hxIy44olCez2erOx+ctCwtq3GnSR4g1Z4zG4kRM0OkydaFWORNBI1shDgMdOooSreI86jwZlhnw8CjDMYsRIyxxaI7a1LNuuuw3Vj5jyp98Xh1Md4WBlxAQbKT1yC6EnXw03IYEi3qqzS/6dX247fqBvC54+IilkgYKE4qydtCsLM8bD7Qk0gnuv31GTOMR80wsxdbzy4UGyLss+0g3B57g8fOrrNZ4cPDNLIo0HtSWUXcmybj6xIsN+VR8wxEMQw8YgV1lcLEFWPQraS6mzbKLXNwKpGUX92O1+3RbqyRGDx7ySzhpOr6rErEsdl7SWja7XBYmTUwBBFreZrzA56xxhRj9DKh6g6SAWhbS9mPp6wdQI5KBTzZzF1U0/V3kgLxsmlet1rb6NSL31ahaxsdXnVtgZlkjR47aXVWWwAFmFxw86rNpJ3H2+nxkj9qqMVhJopC+FCsJpVMiNtY6AusOL2U6VDdk948I+WdI3k+b60VRiGmRdOolHh12vf0gQhPK21O9G8xfERq8h2aPtL1ZQamPFCd2UC4JvxtY1n5csdt18/wWIuS5pPiMUwLARQpaVBGFHXuLdTdiWbQNydrm3KpcWC14WfDHgmuJb8dBUPD7FZR+5U3JMmTDRdWlz23csd2YuxN2JO5tYX8KVAtsVL+1HA3rvMvwUVWeROT08Kq/sWRxKEcQf776t8nUmaP7w91V06Wmk8Gf3MRVzkEd54h+0f5Sa9OTs7k9j6Jyr9RH9xfhUuo2XfqY/uL/KKk17Ufuo85hRRRVgFFFFAFFFFAFQs4S8Eg/ZPu3qbTWJW6MO9T8DVZK0wczgzMINJZksTZgAy2vezKeNiTuN96mRZk77L1U3grlH/gcH+aqTMU3NV2FxPVzI/2WB9XA+69fN5PCQm7+fyaGrwLM88jOnV6EVFQlSdLEuWJUkbkAAA/VPftYEUxP2Z1P1ZFKfvJeRPapk91SGFcclVUYszWeZHC2tpZljaSOWIM2gWWZgxtci5HaA++acnyNmmeZXj1mKNFJjJ6t4w5Ei9vjdybdwA33qkyMdfm+MM6hjGrKgYBgqiQKLA7ej/Me+rDMOjqRYHGIFUo3WzRrb0D1QtbyZTa3AWrt3i1HVvt07gMf0Vd5J5FdVlcwNE+g6o3w4sd+NnFwQO/nTmO6OtLiEmbSOrm1gDV206lFMbbbAyRoee1/XR9A8AkmWTFluWaQMbtc9WoZNweRN6ymQ4yP5liWnecyiwiZWnsrMptdgdC9u3pcr1tGE22lLjbjuKNvD0XlEGDibqm+bzNI3bcB1brOyOxcHt/9PjtKxeSzMuFCiMDD4hXVesb9VHF1apq6vdjckmwHnTHRfCYhsvZcY5Zm1FGEt36sAFbyI32geB4bHuqn+SnFvMJ2mllcqEA1SOQA4YtsTa91G/KqPVUna9L7dwaebLJ5tAmKqgaViEa57QZI1GuKxARjckA3a/LeHhejGIWLCIzRk4WbWDeTtRhWVEPY4gNa/7I2r3o5lob56jvK6jEtENU0pKxqqMoU6rqbsdxuawHRbNIguIbG9bMV0CNesntdmZTdlNl+ru3dtVscJNNRfFdO/8Af3JR0yHo4VYsz+nO08unUpZymhApDXVVHfe532qV0dy75vD1IkVwhYqALaFZiwX0iSATYE8qqMd0ZSDL8bH6aHrpYw12KfRDSLtxIZSQfKoPyURomBkkIUHrX1PYA6ERG3PGwuT6zWM7ljk9V010BpcvyBIFS7swi6wozaBoMpLSMLAb7nc3sKXkmChEUT4dmeMRkRkuzDQxBNgdhcqOIvtUTpXmCDChTII1xLLEJCQAscg1O+//AMYb1sKpPkqza8UuGY3MLllI4GNjY28A+/74rPROWJzb/wAFqN2BUGA/pEzclWJfWoeQ+6QVOYgC5NgNye4Dcms/jcZ1eAmmOzTBnHeDNZIx6k0ew1ywjf6Fkcpd7yMe9ifaSa0HRZL4pPBSfdb8ak4XAoVU6RwHLwq5yjL0Rwyixtb33r12dTltR2PLv1Mf3F+AqRTGAP0Uf3F+Ap+vbjwjiCiiirAKKKKAKKK8oD2vGG1F68oDk2ar2j5n41RTrvWhzlO03mfjVFKteK+TZGoymf5zhdOqzpYauaslmjf3DzsRUzDZkrr2uy4Ol137LjiPEbgg8wQedY7J81+bzXPoNs48O/zHH299aXNodxNCQW0jUlxaVBuLHk4v2TwN7HiLcOTH6q78FHFJ7kfHZIpn+c4ebqZiuljpDI67ekrEb7DcHkKVJlDHDTRrKHlmB1ySDY6lCGyoeyAoAAHdvevI8SrgNfjytYjvBB3B8KUGuNuFGpqr6exp5KfDK7o50dxGEwssN4pL6mQ3kXtOArBuybAAXFr71V9HehU8OGxWGm6vTOmzq7EqwXSLqVFxve9+VaIgUzi8UUjd7kBVJvvyF6ssk7fG9ErA26TIPQjJcRhoWhxAj0amKlXLN27Ai1rBdie+54VVdGMixeXSTKsAxEcmnSySohGgtYkPa1w2/lzq3w2ZSgwrI1zKhY220FVDd+43t505Dj5GnkTX2I1XvuXYXte9rADu51Zyn6rrfku/CSV7r5sSslwcsMc8jKpmmmebqg/ZGoKqp1luNl3a3Ems10W6JYrC9eHhglWcKCrTECyszb2jN+Puq1w+ZSu7hZLASFF2JuEALknVYcbDxpzMsXKHjVH/AFjhQLX2ALO178gO6kZTVrbf9iV4SV6bQ8mU4t4MWszRdZiGOneQxxxmMRkDYG4AuO87njVfl3QrEQ4R8MMVGiSFizCJi9nUKygs4ABA7r7mraFTpAftNzNhvv3eVPKO7fwquuS4r8inke4lcnAlhlbEMRAgRYwsei2hVe+xY6tI53HAHvaw+QYZMQcSDK0xa5cyPvfkQNII2GxvwFSV8NjUfFYoqVVF1TPfQl+NuLMfqoObeoXJAqlye1lvKit2SsZiuvYYdQbMNUpv6MV7aduBcjT5azyrNfKTnAvHh1PA9Y9vIhF+J9YrRyypgMM8kh1uTqZuBllIsFA5DawH1VHnXJMZi2mlaVzdnYknx7h4AbeqpwwTla4X1fcrCKbtGvwI7K+Q+FXuW/lVHlvoJ90fCtBlyb11Nks6nl/6qP7i/AU/UbLGvDH9xfhUqvbh91HKeUV7RVqAUUUVIPK8vXhNeE0B7evNVILU2z0BzzP4rSMP2m+JrPYlK2vSzCWfWBsw9441i8U1eNkjpk0bx4Kuep+RZ0iNonGpLWVjvoub8Psk+yq7EVGZb8Tbxtf3DjWbSkqZZq0bN8nEkzSRlRIES1xqRxdtmA38mXceI2oin7QiaMwsB9diVfiT1b2Kv7jvwqgwPScwyXW7xkAMhVlIsSbqSOO/CrmbHR4sWTt98bLquOADL4f331WUXrerjoY+qPBYol9Q5rbfwa/hx2qJiMGZVKEFlLaTcsAQBcg6TcAbb86jFJInJBlQMFBUp1kdxy7148Q1vCn8vziQBrQ9YpY9qN1U3a/Z0S6ST2SdiapKOlNwp7krJNbpgcHaRmG5VBq2LMVBY6VHftwHhUfDxqgLC6mQuxBuxDJsdRtYcNrGxttTjZ4qFi8c6alC7wy7WJ31oCvPkeVQUzLB3LFruSxLtrBs1+zYgd5sAK1irbcifNn3JWHwsSwqyFwASdDMws9zq1Ak6rG53uNripsOVB5VZuKqbMNRALWFhuBuO8cqp5MzwxhRFmIILXdVkZyWUqx7IHG/Ai23DhVlhc67V4o8Q6hSL9RINXC3EAbfjWcotx22fuT52Ru7LDEQ6bAXYkgWPAX5njavBHvY8SDbfYaRc724WufVVfNjZZPSiVN9gza2uLkXiTfdRexa9N4LLBKwLJJLsbFl6qEXW6FYxYPvb0ix38KroSjuRrl3JiY8uzLDGH0kapGv1agqCd7/AEjfsj1kU/gOrw8cssh312eQ+k1gNKgDgBewUbe81Dnz1MPqRrs7EXVR6Nhbyt4cazOMzBpnNydNyQLEBbgDgeJ241Z4tSaWyv8ANBXLkr+kmby4uW5Fo1voTkBzJ72PM+yqkYNhxFq0QSnFiBG9XpJUjoTrYXkYvEt+Vx7DWlwHG1UOG22Wtp0TygyMGb0VO57zxtRQcnpRSTNvlsemFFPJRUqmw1KBr3UqVHKLr2k0VIFUV5eigGyaQTSmptqgCWamHeluajyGpBFzCESIVPqPcawGbYEoxBFb6Zqqc0w3WLba47/72rmz4datcloyo5ziE41Der7MsHpax7J8efkeBqnnhIrz3Bo3TshSU2QVI5HYgg79+xp2TamGNFEkuMF0yxEezESL3Px/iG/tvVxB0xwzi00TRkm5K9oE2A3K2J2A5cqxT02D38ao8MXvRRxTOjRZthTGFjxPVgKF46CADcWLKN97eIqWcTGxLJiwLljtKtu1a22rgAPfXLS1JvWf2bfZsjQdTbERC+vFi3G3WgW4cDqvawtvfv43vFbMsIoGqcuRb0Sx3W1j2ed1B48b1zdXp0S1P2fvJjQbnEdMYFN4oS7X9JrKOJO3Ejj3CqjG9LJ5dtWhfspce0+kfbVCkoNKE4q8cEI7ltKJEbb1IU1A+cgc6V868auyxP62lqxNQYphetn0e6LM9nmGleS/WP8AtHvpHHKbpEOVHnRjo80xBOyA9pvwHefhXS8JEqKFQWUcBULCoFACgADgBwFTIzXp4sKxr3MJSslK1Og0wlOitio4DSqQKUKA9ooooBDU2wp0ikkUBGcVHkWprLTLx0BXSpUGaOrh4qiyQUBncdgldbOLisfm3RiRbnDtcfYY29h4e2ujy4WoU2DqkscZckp0cZxuOkjbTKhU9zLb2GojZv4D211/G5OrizqGHcQCKyuZfJvA9ymqM+BuPYd/fXO/DvoaKZiDmg7veKScyHcatcb8mc6/q3Vx4kqfeCPfVLieh2LTjE5+6A38pqvlNclrQr/EB4158/HdUCTLJl9JJB5xP+VN9U/cf4G/Ko8smywOYeFeHMDUNcLITsrHyjc/hUzD9HsU/owy/wD5kD2sQKeWRYkY1q96wmrjBfJ7i39IaPvMvwUNWiwHyWJsZpGbwW4HtP5VKwtkOSMXHLt2mH993OtHk/RSaax0FE+09128F9I+wDxre5T0Tggt1USg/atdvad6vYsJWkfDrqU1lJkXRWKCxA1P9ojh90cvj41pYY6VFh6lxw10KKXBQIkqSi0JHTypUg9QU6BXirTgFAApQoAr2gCiiigCvCKURXlAIK0gpT1q8tQEZo6aaGphWvClAVz4emHwtWpjpJioCmfBVHfAVfGCkHD0Bnmy7wppss8K0hw1J+a0Bmv8Mrz/AAutL81o+a0BnBllLXLfCtB81pQwtAUaZd4U+mBq3GGpQgoCtTB0+mGqcIaWIqAiLBTyxU+I6UEoBpY6cC0sLXtqASFpVq9tRQBXtFq9oDyivaKAK8oooAryiigPKKKKA8rw0UUAk0UUUAmvKKKAKKKKAK9oooD2vaKKA9FeiiigPRXtFFAe0UUUB6K9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data:image/jpeg;base64,/9j/4AAQSkZJRgABAQAAAQABAAD/2wCEAAkGBhQSEBQUEBQWFRQVFBcXGBUXFRUYFxcVFBQXFBcXGBkYHCYeFxokGRcYHy8gIycpLCwsFh4xNTAqNiYrLCkBCQoKDgwOGg8PGikkHyQpKSwsLCwpLCwpLCktLCopLCkuKS0sLCkpLCksLCksKSkpLCwsKSksLCwsLCkwLCksLP/AABEIAOEA4QMBIgACEQEDEQH/xAAcAAABBQEBAQAAAAAAAAAAAAAAAgMEBQYHAQj/xABHEAACAQIEAgYFCAgEBQUAAAABAgMAEQQFEiExQQYTIlFhcTKBkaGxBxQjQlJywdEkM2KCkrKz8BVzwtIWNKLh8RdTY4OT/8QAGgEBAAMBAQEAAAAAAAAAAAAAAAECAwQFBv/EADIRAAICAQMCBQEHAwUAAAAAAAABAhEDEiExQVEEEyJh8KEUMnGRscHRBYHxIzNCUuH/2gAMAwEAAhEDEQA/AO40UUUAUUUUAUUU3POqKWY2A5moboDlFUuIzxj+qTb7TGw9lVk+Pc/rMSFH2UKj4dr31yz8XjjxuU1rg1ZcDjTLY6McXX2isVic5gT6zue+5+JF/fUA9N1HCMevUT/MK5vt0n91E+t8I3zZzEPrE+QNMvn6D6rn92sL/wAfD/2/YB+N6gY7p5dWAjtdSLkpzBtwUVR+JzvivyKuOT2Om4TN1kQOo2N7b9xtTpxw8PbXOeieYMcFDv8AVP8AO1WTYtu+uGfjvEJtX9DfSavMM9WKNpG4KLnfxtSYc9DAEIbEAjtJwO/fXP8ApViW+ZT7n0P9QpHR9RJGmpR6I337h310YPEeIyK7/QpNOvSdOjx9+Kkez8KdGKXvrJYDKYz3+38rVajLkA2Ljydx+NdUcudc0woyLj50vfSlmB51REqPrSDzfV7jeoGKz8RcQSPIfhR+LyRe6KtyXQ1969rEJ8oEO2oEeVwfdsfXVxhOmEEltJuO/mPMflXRHxeP/lsWSbRf0UiGYMLqQQeYpddadgKKKKAKKKKAKKKKAKKKKAKKKKAg5zmXURF7XPADxPf4Vy7POkUztu5/Ly7q6F0xH6N++Pga5RmR7Qrz/FSd10JR5Fi3Zu2zN5kn41YrPtVXh4WJuFYjvsbe3hUh8aijtyRr5yJf2Ak+6vMlBsuthWKkNqrmpGJ6TYUccQnkolb4Jb31XS9LcLyeRvuw/wC5xW0MUuxNk41FmHGoL9LYeUWIb1Rr/uqNJ0tj4CCQX27U0Y38urvXTHHLsQzpPQ//AJKHyb+dqtzVH0Lb9Bi/e/qNV5XiZV63+IZVdKx+hT/c/wBQpjI86hihTU++hdhueA42p/pWf0Kf7n+oVzFeneLQFY5I1VDpA6tb2W3t869HwKlpekcnYIemMQ4av4TVhF0whYW1W8649F0xzJhdZY2UBSSIxYBjZbm1hvtTc3ygY1CVk6liNjeK491djjk9iyO1DGq+6sD6xVHnYNtq5jD8oUgN2jhHivWIf+lvwqf/AOpesW0Fu+zKbfxKKxnjm+g0k3FKb1a5E9hWaTpCkvDUP3L/AMjH4VoMrLAXC3HrB9jAVz5oSaqiY7HUOhspMbg8AQR6wb/CtFWa6EG8bnxHwNaWvY8MqxRMXyFFFFdBAUUUUAUUUUAUUUUAUUUUBU9JsK0mHIQFiCDYcTY7/GuMdJMxdZhFCGjYAl3ZLCwHAMRt4132sN8p2WPLGpsOqS5bYX1XsCfCubNjT9RKODZtnj3t1nWd9xceVzeqV2LnfWR3alUf36q0GchEJPVht7bmqE44k2ACjw/7Vnj2WyNqTQnQw9GNB4m7/G491NSPLwvbwBC/lTrqSLn8aiOf7tW0XZAlkPM+8fnXqoNS9rmPbfzpO/8AdqeiwLnS1ti1uIvta+3Hnxq4O59CV/QYv3/6jVeWqu6IQ2wcY8X/AKjVb9XXymZ+t/iZt7lH0rH6FP8A5f8AqFcGxoHWPufSNd/6VxfoM/8Aln4iuDY5LStvwblt8Rxr1f6a/SyyewzDJp3VnHipt4j31KbMFMrEtPpb0gZQXO1jditj7KfymVeuUSMERmAZ3BYAd5RBcjyq1QQtI6dcgjv2XMDlTvyUWYc+PcK9XUkLMzJoJOnXa+1yCfXYChIu4/D86tsRlZa+nQfIEe78++ov+FuoOpf78+FU1ployTHctVgw7N/NSf5Qa6z0RyBMyXq55njCWJgULpkC97EBrA/Vt471zfIMATfbfxPDyrvPyZYFepLsPpF7N+4EVzxerLRM+DX5dlyQoEjGw9p5b1KoorvSpUjAKKKKkBRRRQBRRRQBRRRQBRRXhoD2qHprigmDkB4tZQPG9/wqyx+ZpCt5Gt3DmfIVznpLnvXtdjZRsF5Afn41z5sqiq6kpWc1zjA6yQR/5pEGQxKO0oJ+sST7OIFXePhZr9XpsBc3sNvXtWblymZ99Bt47fGuHX0JlG1V0GJSLgoTyFvjUBco6xiBIkYP2r28gFBJ9lTBkzgWK8/CvBkrDgG91WjNLqIwS6iv+C4Fi1yZhhw9r9UFlZgfskqtr1QFrSADcagL2478avf8FcD0PVqWo6ZcwcdkcRzHI1p5l8lmkdp6Ix/ocfm/9RquDHVb0QH6HH5v/UarnTXzeZ+t/iZsoulEN8HP/ln8K+fMxW0z7fWNfR3SJP0Sf/Kb4VwHMYPpX3+sa9P+mypSstEqCbcvfSkxVuXvqWMvvz93uqVDkw5sfYK9WWWCW5dURIMxcHYD2mrrB9Il2E0TEcyjDVb94WPrp/Lsowo3n65v8to1/mU1YS5Vgyw6lZgOfWSKd/DQotXPKePkrKMOqH0zzDyaEi61NF+rVgpB1G7AhDtc87V0johmPUP2j2G2bw7j6qyXR/LcGrqXjt+0CWII4GzG1afFSQarRvqNr3CFCPMcD6qyWX1akZ60tqZ0uOQMLqbg8xSq5hlXSN4ZCqngdx9Vh+Fb/KM4Sdbrsw4r3fmK9DD4iOTbqXarcsKKKK6SoUUUUAUUUUAUUUUAVBzjMxBGXPHgB3k/37qnVjPlBlIMYvtZjbxuBWOaeiDaJSsyGcZw8jlmNyap4WEj6b7eHfyFMZriCDpBFzxv3d1VEsxU9nb18f8AvXi67Z0aNtjTR4YC5C2N+7eouJB51BgzOQFTrfkfSY+y/Oo0+Nbc328SailycywO92PPjADwvv3Wq8yzp51QVepw23FmR2bzNqyM2J1AcNhx3ub9+9RpCRWkJNPY1UKN1mnTd5kYaoADySIg+1lv7DWNla7324j41FGIIpM2Yam3sDcbAKBbhwA2rS3LkhxOydD5f0KL9/8AqNVyZqyfQqf9Bj83/qNV4Zq8bMvW/wATF8jmcNfDTf5Un8hrg+PS8reP5Cu1ZrN+jzf5Un8hrh02JIk7xZTY8DsK7vAx2kaQ4JIi2Fjy4W4VIw699MpGxAKld+QIuNyLEcQdvZarTC4aPUt3bTftC3aAAB8FN78L+ddkoNo0SHBhDp1aTpOwYjYkcd+FSoMvYAMQQp522v4HnTYxK9WtyzhbnSzHTp5aQGuDxvalnMmbSoJCja2tyBe1rBiQPVWMoJLknS2WcMoj328z/t505PmpYWHZ2Pa0opv6rbePGqOTEGxtxH503Fityb+38O6seOC8cK5ZeYbMD2V1EqvDfYauNgfGtLkuc9XKpXjz7j4VgopypBPfxq0y7FWe2+59nn6qzuSkmjZwTR3yKQMoI4EAjyO9LqDkj3w8X3B7tqnV9NF3FM88KKKKsAooooAooooArJdPI7mC42LEH1lNvjWtrL9Oz2Ie7rR8P/Nc/iVeJkrkzeLys21SThPOLDFBtewLpewHeeVQ/wDAGYXWaJh44TDsOAP1bciKs85J+bgixsBcHmChB9YNj6qRkgtEVt6MjL5jYqf4SPZXxXmTUHO+vZfwdXl/6euzn3SaLqnB0hLllZVuVWRLX0E/UZWRxfhqtyqi1A1o/lJfTJ/9g9+Hi/21R5BkkuLa0Q7I9J29FfzPgN69vFviU32Kp7bkYSjfapmB6OYjEbxxEKfrt2U9RPH1XroGT9D4MPYkdZIPruL2Peq8F89z409L0ljLFYA+JcbEQgMqkcmlJEa/xX8Kp5zbrGr/AEMpZOxlI/k7CIXxU9lUEkRqTYDj2m/21Kj6NYGMr9FLKxfT2n3BshvZCARZ1O17+y9lmeYThT84kwuDQjg7ddIV4HYlE9gao2eRrhk67F4jGShiFJiKRrc8Aeq0EAnhdjVoubrU+e3/AJ/JnqbJ+XY8pCq4fDG25CDULXYE6mcAAlSxG/EW5082cS22jU9q9mHV2UO9x22GpiirYja78NjVZneWYPCYZp5sOZNOnsvI8jEswFruzC+5PqNWeG6NYF0V48NhyrqGU9ShurC4O47qxk8SWpp1fPxkWez5nIWcKiOmu1rbtFoJJBvpLE7AeIv31X43K4NIZsDG90QnSmmzNxW4Xa1jzudhz3jZ3hMNDicPAmAwznEawpKqmkoLm9oztY8vGiDK8KBM02GSBYUVzJFM+kq2vdWTQQQUIt31pCMVFSV17dencWEfRzBSv1aJJG3aA0SMVsoDXBe4+twA2IN+VyboAy/qZgR9l1sf4l/KpWHwyHDLiYcVioojH1m8hmCpa5ukofhzseVP5fmU7C8E2Gxi2vYHqZLd/Z1L7VWplOadwfHf5X1LKTMfjcjngU9dGbWN3BuvhuNvbVfhpd7nYixA79+fqrp8PSGPUEnVoHbYLKAFY9ySAlH8gb+FQM86FRzdqH6KTwHYbzXl5j2VP2jpkVe5rHJ3Oez4i5PiaZEtKzjLpMPJolXSSL2uDtci+3lUMGtlFVZ1JljE9yB3/jVtl72mN/D31R4R7uvmKsIZfpVt9a3uYVm47l+UfQ3R/wD5aL7v4mrGoGRD9Gi+4Kn172P7q/A818hRRRVyAooooAooooArMdPF+hj8H/CtPWc6cpfDg9z/ABU1jn/22DPYyfZUKBwbDcjY2W2xHiaZGZRxxghCo2sqgHs+gptfhZR7q9xMMhKsq6l2OxF+ywNgOd9NvXVbmULdldLAACPUA1zaVWBuBa1ri9fFrHGT0+/c9KEIyil+5C6Q9F/n05GvQiPE7G25R4iLLyv2Rx7/AFVdSyRYOJI40P2YoYxd3PE2vx72djYcSabTMFjM0pBt1OGIRRuWbrVVFB5k2UCkYKSOKYDEuvzudb77KEuQIYmO2lTy4sTqPEW7Y6nBJ8JcdzzpveiE8XXymLFSK8mguMFG5EagWt1zgXkNyONl3JCkVBxObyxfMZDpjw0khilijUBY3OpEGriVDA3sF9GrzpD0cGICvG3VYiM6opgN1Pc32kPAj+zVR5LLicukgxSiOVpJLm3ZUmcyB0sdxuSN/ZXRCcHFN8cNdvdfLKFZg8O8GOxeFhjjYSGPEAOdzCxVZYluDq2uouQBvSumGcQS4bFYNdQaOIlWNtJfDyIvVqSbs/DbjuOdaEdGY2dJJ2aWVI+r13KAre57KEXvzuTerCDBxxgLGiqo3AVQAD3iw4+NJeIhqUt21XtuuoM9K8s7YWLRYrAZJOtilaPrJIRHoJXSNWl5T6XdzpPQaOfDo+FmRykTt1MxXSrRkk23NxY3I8D4Vqb0GsJZ7i4Vt+/cizJZ/lzzZnhGMUhhiRwzqGA1yA6e0hDAX03I4U8cC30eFiW8WGS7GZZESY3IUBwpDBPTPG5K8bGtPQDUrxLSSrhfH9STl+FzfTkrYUMDMZzhUW/aKySX1AcSpUsAbd1X8OG6vHwRzyRoMFhTIvVqw6yLT1ba2Y3UDTfTuDe9+7W4rBxyC0iK4/aUN8eFVOP6GwyRyrHeFpV0vInaZl+wS5J0bDYEcK6F4mErTVXfvyTZQ5R0iaSNOsbrxicSV+aOuox4eRjpa5F7AC/aupB2tarvCS9W8i4JutWFtMmEZu0njCzHYdyMSp4AqdqiZy0uDlOIjQtGmCEEapfSJRICutb3CDvNwOF96ayDCzq5wsD6Fhs+KxGlXeXEzASMiagRYAgEm+wHeKtJRlFyVV9Pi299yxc5llkGYwXvvuFe1mjccVYHcWOxU/lXKcdgXgkaOQWZTY93mDzBG/rrqCSMg+dgG12WcAWEsUbFBiVUHZgBq8VuOS1WfKRlAaJcQnFbKxHNGPZPjYn2NWWKeiWno/o+xtjlTowOBftC/ferfBC8qfe/EVQw8/751eZS30sf3h77V0zW52RPovJP+Xi+4KnVDygfQR/cHwqZXtQ+6jzXyFFFFXICiiigCiiigCqTphHfCt4Mp99vxq7qs6SJfDSeQPsYVnlVwYMmNZiUp3cNue/PzqN8+kDdoc+YI27xyvUnDs3VppvYAcO+w5f3wphswZbXG5bccORsov4238DXw8o+qSpP9Ttxq48JkDMtKYwSzMFijijO9rGVppIoyb9wkb1kHlTPTOCIxp1wSzN1ep0LACSwJXTvrUhXABF9Jqxlw6SzWdQyPh/RYXH6zuPg3vqHgsgeKVUEhbCp9IiPuySLsiBuJQaiwvwKCu7BJKMW3ukcUuR/I8lbDhlM0kiX+jWRtXVoOV7Ak3v5CwHO8+RgASTYAEkngANyT4CqTHdLOqGI1xHVAwsocfSIdfbBI2t1b3G/o+NPYvOBrlhaHWUiRyutCHEmqyKrDtG6Ntz276tLHkk9Ul82KFWek8hw+MawWWBDNGCDYwsmuPUDa5BDI3iKtRLK7Iqso1RROSUH1nAcjf7N7Dhc1ExmeQxyza4T9CYonkAjPZntoAF9TLvuvLupaZpBDNNB1ZjMcfWEhVCuigEhCDckBx2draq2ce0Pfp7fP7gqT0hxIy44olCez2erOx+ctCwtq3GnSR4g1Z4zG4kRM0OkydaFWORNBI1shDgMdOooSreI86jwZlhnw8CjDMYsRIyxxaI7a1LNuuuw3Vj5jyp98Xh1Md4WBlxAQbKT1yC6EnXw03IYEi3qqzS/6dX247fqBvC54+IilkgYKE4qydtCsLM8bD7Qk0gnuv31GTOMR80wsxdbzy4UGyLss+0g3B57g8fOrrNZ4cPDNLIo0HtSWUXcmybj6xIsN+VR8wxEMQw8YgV1lcLEFWPQraS6mzbKLXNwKpGUX92O1+3RbqyRGDx7ySzhpOr6rErEsdl7SWja7XBYmTUwBBFreZrzA56xxhRj9DKh6g6SAWhbS9mPp6wdQI5KBTzZzF1U0/V3kgLxsmlet1rb6NSL31ahaxsdXnVtgZlkjR47aXVWWwAFmFxw86rNpJ3H2+nxkj9qqMVhJopC+FCsJpVMiNtY6AusOL2U6VDdk948I+WdI3k+b60VRiGmRdOolHh12vf0gQhPK21O9G8xfERq8h2aPtL1ZQamPFCd2UC4JvxtY1n5csdt18/wWIuS5pPiMUwLARQpaVBGFHXuLdTdiWbQNydrm3KpcWC14WfDHgmuJb8dBUPD7FZR+5U3JMmTDRdWlz23csd2YuxN2JO5tYX8KVAtsVL+1HA3rvMvwUVWeROT08Kq/sWRxKEcQf776t8nUmaP7w91V06Wmk8Gf3MRVzkEd54h+0f5Sa9OTs7k9j6Jyr9RH9xfhUuo2XfqY/uL/KKk17Ufuo85hRRRVgFFFFAFFFFAFQs4S8Eg/ZPu3qbTWJW6MO9T8DVZK0wczgzMINJZksTZgAy2vezKeNiTuN96mRZk77L1U3grlH/gcH+aqTMU3NV2FxPVzI/2WB9XA+69fN5PCQm7+fyaGrwLM88jOnV6EVFQlSdLEuWJUkbkAAA/VPftYEUxP2Z1P1ZFKfvJeRPapk91SGFcclVUYszWeZHC2tpZljaSOWIM2gWWZgxtci5HaA++acnyNmmeZXj1mKNFJjJ6t4w5Ei9vjdybdwA33qkyMdfm+MM6hjGrKgYBgqiQKLA7ej/Me+rDMOjqRYHGIFUo3WzRrb0D1QtbyZTa3AWrt3i1HVvt07gMf0Vd5J5FdVlcwNE+g6o3w4sd+NnFwQO/nTmO6OtLiEmbSOrm1gDV206lFMbbbAyRoee1/XR9A8AkmWTFluWaQMbtc9WoZNweRN6ymQ4yP5liWnecyiwiZWnsrMptdgdC9u3pcr1tGE22lLjbjuKNvD0XlEGDibqm+bzNI3bcB1brOyOxcHt/9PjtKxeSzMuFCiMDD4hXVesb9VHF1apq6vdjckmwHnTHRfCYhsvZcY5Zm1FGEt36sAFbyI32geB4bHuqn+SnFvMJ2mllcqEA1SOQA4YtsTa91G/KqPVUna9L7dwaebLJ5tAmKqgaViEa57QZI1GuKxARjckA3a/LeHhejGIWLCIzRk4WbWDeTtRhWVEPY4gNa/7I2r3o5lob56jvK6jEtENU0pKxqqMoU6rqbsdxuawHRbNIguIbG9bMV0CNesntdmZTdlNl+ru3dtVscJNNRfFdO/8Af3JR0yHo4VYsz+nO08unUpZymhApDXVVHfe532qV0dy75vD1IkVwhYqALaFZiwX0iSATYE8qqMd0ZSDL8bH6aHrpYw12KfRDSLtxIZSQfKoPyURomBkkIUHrX1PYA6ERG3PGwuT6zWM7ljk9V010BpcvyBIFS7swi6wozaBoMpLSMLAb7nc3sKXkmChEUT4dmeMRkRkuzDQxBNgdhcqOIvtUTpXmCDChTII1xLLEJCQAscg1O+//AMYb1sKpPkqza8UuGY3MLllI4GNjY28A+/74rPROWJzb/wAFqN2BUGA/pEzclWJfWoeQ+6QVOYgC5NgNye4Dcms/jcZ1eAmmOzTBnHeDNZIx6k0ew1ywjf6Fkcpd7yMe9ifaSa0HRZL4pPBSfdb8ak4XAoVU6RwHLwq5yjL0Rwyixtb33r12dTltR2PLv1Mf3F+AqRTGAP0Uf3F+Ap+vbjwjiCiiirAKKKKAKKK8oD2vGG1F68oDk2ar2j5n41RTrvWhzlO03mfjVFKteK+TZGoymf5zhdOqzpYauaslmjf3DzsRUzDZkrr2uy4Ol137LjiPEbgg8wQedY7J81+bzXPoNs48O/zHH299aXNodxNCQW0jUlxaVBuLHk4v2TwN7HiLcOTH6q78FHFJ7kfHZIpn+c4ebqZiuljpDI67ekrEb7DcHkKVJlDHDTRrKHlmB1ySDY6lCGyoeyAoAAHdvevI8SrgNfjytYjvBB3B8KUGuNuFGpqr6exp5KfDK7o50dxGEwssN4pL6mQ3kXtOArBuybAAXFr71V9HehU8OGxWGm6vTOmzq7EqwXSLqVFxve9+VaIgUzi8UUjd7kBVJvvyF6ssk7fG9ErA26TIPQjJcRhoWhxAj0amKlXLN27Ai1rBdie+54VVdGMixeXSTKsAxEcmnSySohGgtYkPa1w2/lzq3w2ZSgwrI1zKhY220FVDd+43t505Dj5GnkTX2I1XvuXYXte9rADu51Zyn6rrfku/CSV7r5sSslwcsMc8jKpmmmebqg/ZGoKqp1luNl3a3Ems10W6JYrC9eHhglWcKCrTECyszb2jN+Puq1w+ZSu7hZLASFF2JuEALknVYcbDxpzMsXKHjVH/AFjhQLX2ALO178gO6kZTVrbf9iV4SV6bQ8mU4t4MWszRdZiGOneQxxxmMRkDYG4AuO87njVfl3QrEQ4R8MMVGiSFizCJi9nUKygs4ABA7r7mraFTpAftNzNhvv3eVPKO7fwquuS4r8inke4lcnAlhlbEMRAgRYwsei2hVe+xY6tI53HAHvaw+QYZMQcSDK0xa5cyPvfkQNII2GxvwFSV8NjUfFYoqVVF1TPfQl+NuLMfqoObeoXJAqlye1lvKit2SsZiuvYYdQbMNUpv6MV7aduBcjT5azyrNfKTnAvHh1PA9Y9vIhF+J9YrRyypgMM8kh1uTqZuBllIsFA5DawH1VHnXJMZi2mlaVzdnYknx7h4AbeqpwwTla4X1fcrCKbtGvwI7K+Q+FXuW/lVHlvoJ90fCtBlyb11Nks6nl/6qP7i/AU/UbLGvDH9xfhUqvbh91HKeUV7RVqAUUUVIPK8vXhNeE0B7evNVILU2z0BzzP4rSMP2m+JrPYlK2vSzCWfWBsw9441i8U1eNkjpk0bx4Kuep+RZ0iNonGpLWVjvoub8Psk+yq7EVGZb8Tbxtf3DjWbSkqZZq0bN8nEkzSRlRIES1xqRxdtmA38mXceI2oin7QiaMwsB9diVfiT1b2Kv7jvwqgwPScwyXW7xkAMhVlIsSbqSOO/CrmbHR4sWTt98bLquOADL4f331WUXrerjoY+qPBYol9Q5rbfwa/hx2qJiMGZVKEFlLaTcsAQBcg6TcAbb86jFJInJBlQMFBUp1kdxy7148Q1vCn8vziQBrQ9YpY9qN1U3a/Z0S6ST2SdiapKOlNwp7krJNbpgcHaRmG5VBq2LMVBY6VHftwHhUfDxqgLC6mQuxBuxDJsdRtYcNrGxttTjZ4qFi8c6alC7wy7WJ31oCvPkeVQUzLB3LFruSxLtrBs1+zYgd5sAK1irbcifNn3JWHwsSwqyFwASdDMws9zq1Ak6rG53uNripsOVB5VZuKqbMNRALWFhuBuO8cqp5MzwxhRFmIILXdVkZyWUqx7IHG/Ai23DhVlhc67V4o8Q6hSL9RINXC3EAbfjWcotx22fuT52Ru7LDEQ6bAXYkgWPAX5njavBHvY8SDbfYaRc724WufVVfNjZZPSiVN9gza2uLkXiTfdRexa9N4LLBKwLJJLsbFl6qEXW6FYxYPvb0ix38KroSjuRrl3JiY8uzLDGH0kapGv1agqCd7/AEjfsj1kU/gOrw8cssh312eQ+k1gNKgDgBewUbe81Dnz1MPqRrs7EXVR6Nhbyt4cazOMzBpnNydNyQLEBbgDgeJ241Z4tSaWyv8ANBXLkr+kmby4uW5Fo1voTkBzJ72PM+yqkYNhxFq0QSnFiBG9XpJUjoTrYXkYvEt+Vx7DWlwHG1UOG22Wtp0TygyMGb0VO57zxtRQcnpRSTNvlsemFFPJRUqmw1KBr3UqVHKLr2k0VIFUV5eigGyaQTSmptqgCWamHeluajyGpBFzCESIVPqPcawGbYEoxBFb6Zqqc0w3WLba47/72rmz4datcloyo5ziE41Der7MsHpax7J8efkeBqnnhIrz3Bo3TshSU2QVI5HYgg79+xp2TamGNFEkuMF0yxEezESL3Px/iG/tvVxB0xwzi00TRkm5K9oE2A3K2J2A5cqxT02D38ao8MXvRRxTOjRZthTGFjxPVgKF46CADcWLKN97eIqWcTGxLJiwLljtKtu1a22rgAPfXLS1JvWf2bfZsjQdTbERC+vFi3G3WgW4cDqvawtvfv43vFbMsIoGqcuRb0Sx3W1j2ed1B48b1zdXp0S1P2fvJjQbnEdMYFN4oS7X9JrKOJO3Ejj3CqjG9LJ5dtWhfspce0+kfbVCkoNKE4q8cEI7ltKJEbb1IU1A+cgc6V868auyxP62lqxNQYphetn0e6LM9nmGleS/WP8AtHvpHHKbpEOVHnRjo80xBOyA9pvwHefhXS8JEqKFQWUcBULCoFACgADgBwFTIzXp4sKxr3MJSslK1Og0wlOitio4DSqQKUKA9ooooBDU2wp0ikkUBGcVHkWprLTLx0BXSpUGaOrh4qiyQUBncdgldbOLisfm3RiRbnDtcfYY29h4e2ujy4WoU2DqkscZckp0cZxuOkjbTKhU9zLb2GojZv4D211/G5OrizqGHcQCKyuZfJvA9ymqM+BuPYd/fXO/DvoaKZiDmg7veKScyHcatcb8mc6/q3Vx4kqfeCPfVLieh2LTjE5+6A38pqvlNclrQr/EB4158/HdUCTLJl9JJB5xP+VN9U/cf4G/Ko8smywOYeFeHMDUNcLITsrHyjc/hUzD9HsU/owy/wD5kD2sQKeWRYkY1q96wmrjBfJ7i39IaPvMvwUNWiwHyWJsZpGbwW4HtP5VKwtkOSMXHLt2mH993OtHk/RSaax0FE+09128F9I+wDxre5T0Tggt1USg/atdvad6vYsJWkfDrqU1lJkXRWKCxA1P9ojh90cvj41pYY6VFh6lxw10KKXBQIkqSi0JHTypUg9QU6BXirTgFAApQoAr2gCiiigCvCKURXlAIK0gpT1q8tQEZo6aaGphWvClAVz4emHwtWpjpJioCmfBVHfAVfGCkHD0Bnmy7wppss8K0hw1J+a0Bmv8Mrz/AAutL81o+a0BnBllLXLfCtB81pQwtAUaZd4U+mBq3GGpQgoCtTB0+mGqcIaWIqAiLBTyxU+I6UEoBpY6cC0sLXtqASFpVq9tRQBXtFq9oDyivaKAK8oooAryiigPKKKKA8rw0UUAk0UUUAmvKKKAKKKKAK9oooD2vaKKA9FeiiigPRXtFFAe0UUUB6K9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data:image/jpeg;base64,/9j/4AAQSkZJRgABAQAAAQABAAD/2wCEAAkGBhQSEBQUEBQWFRQVFBcXGBUXFRUYFxcVFBQXFBcXGBkYHCYeFxokGRcYHy8gIycpLCwsFh4xNTAqNiYrLCkBCQoKDgwOGg8PGikkHyQpKSwsLCwpLCwpLCktLCopLCkuKS0sLCkpLCksLCksKSkpLCwsKSksLCwsLCkwLCksLP/AABEIAOEA4QMBIgACEQEDEQH/xAAcAAABBQEBAQAAAAAAAAAAAAAAAgMEBQYHAQj/xABHEAACAQIEAgYFCAgEBQUAAAABAgMAEQQFEiExQQYTIlFhcTKBkaGxBxQjQlJywdEkM2KCkrKz8BVzwtIWNKLh8RdTY4OT/8QAGgEBAAMBAQEAAAAAAAAAAAAAAAECAwQFBv/EADIRAAICAQMCBQEHAwUAAAAAAAABAhEDEiExQVEEEyJh8KEUMnGRscHRBYHxIzNCUuH/2gAMAwEAAhEDEQA/AO40UUUAUUUUAUUU3POqKWY2A5moboDlFUuIzxj+qTb7TGw9lVk+Pc/rMSFH2UKj4dr31yz8XjjxuU1rg1ZcDjTLY6McXX2isVic5gT6zue+5+JF/fUA9N1HCMevUT/MK5vt0n91E+t8I3zZzEPrE+QNMvn6D6rn92sL/wAfD/2/YB+N6gY7p5dWAjtdSLkpzBtwUVR+JzvivyKuOT2Om4TN1kQOo2N7b9xtTpxw8PbXOeieYMcFDv8AVP8AO1WTYtu+uGfjvEJtX9DfSavMM9WKNpG4KLnfxtSYc9DAEIbEAjtJwO/fXP8ApViW+ZT7n0P9QpHR9RJGmpR6I337h310YPEeIyK7/QpNOvSdOjx9+Kkez8KdGKXvrJYDKYz3+38rVajLkA2Ljydx+NdUcudc0woyLj50vfSlmB51REqPrSDzfV7jeoGKz8RcQSPIfhR+LyRe6KtyXQ1969rEJ8oEO2oEeVwfdsfXVxhOmEEltJuO/mPMflXRHxeP/lsWSbRf0UiGYMLqQQeYpddadgKKKKAKKKKAKKKKAKKKKAKKKKAg5zmXURF7XPADxPf4Vy7POkUztu5/Ly7q6F0xH6N++Pga5RmR7Qrz/FSd10JR5Fi3Zu2zN5kn41YrPtVXh4WJuFYjvsbe3hUh8aijtyRr5yJf2Ak+6vMlBsuthWKkNqrmpGJ6TYUccQnkolb4Jb31XS9LcLyeRvuw/wC5xW0MUuxNk41FmHGoL9LYeUWIb1Rr/uqNJ0tj4CCQX27U0Y38urvXTHHLsQzpPQ//AJKHyb+dqtzVH0Lb9Bi/e/qNV5XiZV63+IZVdKx+hT/c/wBQpjI86hihTU++hdhueA42p/pWf0Kf7n+oVzFeneLQFY5I1VDpA6tb2W3t869HwKlpekcnYIemMQ4av4TVhF0whYW1W8649F0xzJhdZY2UBSSIxYBjZbm1hvtTc3ygY1CVk6liNjeK491djjk9iyO1DGq+6sD6xVHnYNtq5jD8oUgN2jhHivWIf+lvwqf/AOpesW0Fu+zKbfxKKxnjm+g0k3FKb1a5E9hWaTpCkvDUP3L/AMjH4VoMrLAXC3HrB9jAVz5oSaqiY7HUOhspMbg8AQR6wb/CtFWa6EG8bnxHwNaWvY8MqxRMXyFFFFdBAUUUUAUUUUAUUUUAUUUUBU9JsK0mHIQFiCDYcTY7/GuMdJMxdZhFCGjYAl3ZLCwHAMRt4132sN8p2WPLGpsOqS5bYX1XsCfCubNjT9RKODZtnj3t1nWd9xceVzeqV2LnfWR3alUf36q0GchEJPVht7bmqE44k2ACjw/7Vnj2WyNqTQnQw9GNB4m7/G491NSPLwvbwBC/lTrqSLn8aiOf7tW0XZAlkPM+8fnXqoNS9rmPbfzpO/8AdqeiwLnS1ti1uIvta+3Hnxq4O59CV/QYv3/6jVeWqu6IQ2wcY8X/AKjVb9XXymZ+t/iZt7lH0rH6FP8A5f8AqFcGxoHWPufSNd/6VxfoM/8Aln4iuDY5LStvwblt8Rxr1f6a/SyyewzDJp3VnHipt4j31KbMFMrEtPpb0gZQXO1jditj7KfymVeuUSMERmAZ3BYAd5RBcjyq1QQtI6dcgjv2XMDlTvyUWYc+PcK9XUkLMzJoJOnXa+1yCfXYChIu4/D86tsRlZa+nQfIEe78++ov+FuoOpf78+FU1ployTHctVgw7N/NSf5Qa6z0RyBMyXq55njCWJgULpkC97EBrA/Vt471zfIMATfbfxPDyrvPyZYFepLsPpF7N+4EVzxerLRM+DX5dlyQoEjGw9p5b1KoorvSpUjAKKKKkBRRRQBRRRQBRRRQBRRXhoD2qHprigmDkB4tZQPG9/wqyx+ZpCt5Gt3DmfIVznpLnvXtdjZRsF5Afn41z5sqiq6kpWc1zjA6yQR/5pEGQxKO0oJ+sST7OIFXePhZr9XpsBc3sNvXtWblymZ99Bt47fGuHX0JlG1V0GJSLgoTyFvjUBco6xiBIkYP2r28gFBJ9lTBkzgWK8/CvBkrDgG91WjNLqIwS6iv+C4Fi1yZhhw9r9UFlZgfskqtr1QFrSADcagL2478avf8FcD0PVqWo6ZcwcdkcRzHI1p5l8lmkdp6Ix/ocfm/9RquDHVb0QH6HH5v/UarnTXzeZ+t/iZsoulEN8HP/ln8K+fMxW0z7fWNfR3SJP0Sf/Kb4VwHMYPpX3+sa9P+mypSstEqCbcvfSkxVuXvqWMvvz93uqVDkw5sfYK9WWWCW5dURIMxcHYD2mrrB9Il2E0TEcyjDVb94WPrp/Lsowo3n65v8to1/mU1YS5Vgyw6lZgOfWSKd/DQotXPKePkrKMOqH0zzDyaEi61NF+rVgpB1G7AhDtc87V0johmPUP2j2G2bw7j6qyXR/LcGrqXjt+0CWII4GzG1afFSQarRvqNr3CFCPMcD6qyWX1akZ60tqZ0uOQMLqbg8xSq5hlXSN4ZCqngdx9Vh+Fb/KM4Sdbrsw4r3fmK9DD4iOTbqXarcsKKKK6SoUUUUAUUUUAUUUUAVBzjMxBGXPHgB3k/37qnVjPlBlIMYvtZjbxuBWOaeiDaJSsyGcZw8jlmNyap4WEj6b7eHfyFMZriCDpBFzxv3d1VEsxU9nb18f8AvXi67Z0aNtjTR4YC5C2N+7eouJB51BgzOQFTrfkfSY+y/Oo0+Nbc328SailycywO92PPjADwvv3Wq8yzp51QVepw23FmR2bzNqyM2J1AcNhx3ub9+9RpCRWkJNPY1UKN1mnTd5kYaoADySIg+1lv7DWNla7324j41FGIIpM2Yam3sDcbAKBbhwA2rS3LkhxOydD5f0KL9/8AqNVyZqyfQqf9Bj83/qNV4Zq8bMvW/wATF8jmcNfDTf5Un8hrg+PS8reP5Cu1ZrN+jzf5Un8hrh02JIk7xZTY8DsK7vAx2kaQ4JIi2Fjy4W4VIw699MpGxAKld+QIuNyLEcQdvZarTC4aPUt3bTftC3aAAB8FN78L+ddkoNo0SHBhDp1aTpOwYjYkcd+FSoMvYAMQQp522v4HnTYxK9WtyzhbnSzHTp5aQGuDxvalnMmbSoJCja2tyBe1rBiQPVWMoJLknS2WcMoj328z/t505PmpYWHZ2Pa0opv6rbePGqOTEGxtxH503Fityb+38O6seOC8cK5ZeYbMD2V1EqvDfYauNgfGtLkuc9XKpXjz7j4VgopypBPfxq0y7FWe2+59nn6qzuSkmjZwTR3yKQMoI4EAjyO9LqDkj3w8X3B7tqnV9NF3FM88KKKKsAooooAooooArJdPI7mC42LEH1lNvjWtrL9Oz2Ie7rR8P/Nc/iVeJkrkzeLys21SThPOLDFBtewLpewHeeVQ/wDAGYXWaJh44TDsOAP1bciKs85J+bgixsBcHmChB9YNj6qRkgtEVt6MjL5jYqf4SPZXxXmTUHO+vZfwdXl/6euzn3SaLqnB0hLllZVuVWRLX0E/UZWRxfhqtyqi1A1o/lJfTJ/9g9+Hi/21R5BkkuLa0Q7I9J29FfzPgN69vFviU32Kp7bkYSjfapmB6OYjEbxxEKfrt2U9RPH1XroGT9D4MPYkdZIPruL2Peq8F89z409L0ljLFYA+JcbEQgMqkcmlJEa/xX8Kp5zbrGr/AEMpZOxlI/k7CIXxU9lUEkRqTYDj2m/21Kj6NYGMr9FLKxfT2n3BshvZCARZ1O17+y9lmeYThT84kwuDQjg7ddIV4HYlE9gao2eRrhk67F4jGShiFJiKRrc8Aeq0EAnhdjVoubrU+e3/AJ/JnqbJ+XY8pCq4fDG25CDULXYE6mcAAlSxG/EW5082cS22jU9q9mHV2UO9x22GpiirYja78NjVZneWYPCYZp5sOZNOnsvI8jEswFruzC+5PqNWeG6NYF0V48NhyrqGU9ShurC4O47qxk8SWpp1fPxkWez5nIWcKiOmu1rbtFoJJBvpLE7AeIv31X43K4NIZsDG90QnSmmzNxW4Xa1jzudhz3jZ3hMNDicPAmAwznEawpKqmkoLm9oztY8vGiDK8KBM02GSBYUVzJFM+kq2vdWTQQQUIt31pCMVFSV17dencWEfRzBSv1aJJG3aA0SMVsoDXBe4+twA2IN+VyboAy/qZgR9l1sf4l/KpWHwyHDLiYcVioojH1m8hmCpa5ukofhzseVP5fmU7C8E2Gxi2vYHqZLd/Z1L7VWplOadwfHf5X1LKTMfjcjngU9dGbWN3BuvhuNvbVfhpd7nYixA79+fqrp8PSGPUEnVoHbYLKAFY9ySAlH8gb+FQM86FRzdqH6KTwHYbzXl5j2VP2jpkVe5rHJ3Oez4i5PiaZEtKzjLpMPJolXSSL2uDtci+3lUMGtlFVZ1JljE9yB3/jVtl72mN/D31R4R7uvmKsIZfpVt9a3uYVm47l+UfQ3R/wD5aL7v4mrGoGRD9Gi+4Kn172P7q/A818hRRRVyAooooAooooArMdPF+hj8H/CtPWc6cpfDg9z/ABU1jn/22DPYyfZUKBwbDcjY2W2xHiaZGZRxxghCo2sqgHs+gptfhZR7q9xMMhKsq6l2OxF+ywNgOd9NvXVbmULdldLAACPUA1zaVWBuBa1ri9fFrHGT0+/c9KEIyil+5C6Q9F/n05GvQiPE7G25R4iLLyv2Rx7/AFVdSyRYOJI40P2YoYxd3PE2vx72djYcSabTMFjM0pBt1OGIRRuWbrVVFB5k2UCkYKSOKYDEuvzudb77KEuQIYmO2lTy4sTqPEW7Y6nBJ8JcdzzpveiE8XXymLFSK8mguMFG5EagWt1zgXkNyONl3JCkVBxObyxfMZDpjw0khilijUBY3OpEGriVDA3sF9GrzpD0cGICvG3VYiM6opgN1Pc32kPAj+zVR5LLicukgxSiOVpJLm3ZUmcyB0sdxuSN/ZXRCcHFN8cNdvdfLKFZg8O8GOxeFhjjYSGPEAOdzCxVZYluDq2uouQBvSumGcQS4bFYNdQaOIlWNtJfDyIvVqSbs/DbjuOdaEdGY2dJJ2aWVI+r13KAre57KEXvzuTerCDBxxgLGiqo3AVQAD3iw4+NJeIhqUt21XtuuoM9K8s7YWLRYrAZJOtilaPrJIRHoJXSNWl5T6XdzpPQaOfDo+FmRykTt1MxXSrRkk23NxY3I8D4Vqb0GsJZ7i4Vt+/cizJZ/lzzZnhGMUhhiRwzqGA1yA6e0hDAX03I4U8cC30eFiW8WGS7GZZESY3IUBwpDBPTPG5K8bGtPQDUrxLSSrhfH9STl+FzfTkrYUMDMZzhUW/aKySX1AcSpUsAbd1X8OG6vHwRzyRoMFhTIvVqw6yLT1ba2Y3UDTfTuDe9+7W4rBxyC0iK4/aUN8eFVOP6GwyRyrHeFpV0vInaZl+wS5J0bDYEcK6F4mErTVXfvyTZQ5R0iaSNOsbrxicSV+aOuox4eRjpa5F7AC/aupB2tarvCS9W8i4JutWFtMmEZu0njCzHYdyMSp4AqdqiZy0uDlOIjQtGmCEEapfSJRICutb3CDvNwOF96ayDCzq5wsD6Fhs+KxGlXeXEzASMiagRYAgEm+wHeKtJRlFyVV9Pi299yxc5llkGYwXvvuFe1mjccVYHcWOxU/lXKcdgXgkaOQWZTY93mDzBG/rrqCSMg+dgG12WcAWEsUbFBiVUHZgBq8VuOS1WfKRlAaJcQnFbKxHNGPZPjYn2NWWKeiWno/o+xtjlTowOBftC/ferfBC8qfe/EVQw8/751eZS30sf3h77V0zW52RPovJP+Xi+4KnVDygfQR/cHwqZXtQ+6jzXyFFFFXICiiigCiiigCqTphHfCt4Mp99vxq7qs6SJfDSeQPsYVnlVwYMmNZiUp3cNue/PzqN8+kDdoc+YI27xyvUnDs3VppvYAcO+w5f3wphswZbXG5bccORsov4238DXw8o+qSpP9Ttxq48JkDMtKYwSzMFijijO9rGVppIoyb9wkb1kHlTPTOCIxp1wSzN1ep0LACSwJXTvrUhXABF9Jqxlw6SzWdQyPh/RYXH6zuPg3vqHgsgeKVUEhbCp9IiPuySLsiBuJQaiwvwKCu7BJKMW3ukcUuR/I8lbDhlM0kiX+jWRtXVoOV7Ak3v5CwHO8+RgASTYAEkngANyT4CqTHdLOqGI1xHVAwsocfSIdfbBI2t1b3G/o+NPYvOBrlhaHWUiRyutCHEmqyKrDtG6Ntz276tLHkk9Ul82KFWek8hw+MawWWBDNGCDYwsmuPUDa5BDI3iKtRLK7Iqso1RROSUH1nAcjf7N7Dhc1ExmeQxyza4T9CYonkAjPZntoAF9TLvuvLupaZpBDNNB1ZjMcfWEhVCuigEhCDckBx2draq2ce0Pfp7fP7gqT0hxIy44olCez2erOx+ctCwtq3GnSR4g1Z4zG4kRM0OkydaFWORNBI1shDgMdOooSreI86jwZlhnw8CjDMYsRIyxxaI7a1LNuuuw3Vj5jyp98Xh1Md4WBlxAQbKT1yC6EnXw03IYEi3qqzS/6dX247fqBvC54+IilkgYKE4qydtCsLM8bD7Qk0gnuv31GTOMR80wsxdbzy4UGyLss+0g3B57g8fOrrNZ4cPDNLIo0HtSWUXcmybj6xIsN+VR8wxEMQw8YgV1lcLEFWPQraS6mzbKLXNwKpGUX92O1+3RbqyRGDx7ySzhpOr6rErEsdl7SWja7XBYmTUwBBFreZrzA56xxhRj9DKh6g6SAWhbS9mPp6wdQI5KBTzZzF1U0/V3kgLxsmlet1rb6NSL31ahaxsdXnVtgZlkjR47aXVWWwAFmFxw86rNpJ3H2+nxkj9qqMVhJopC+FCsJpVMiNtY6AusOL2U6VDdk948I+WdI3k+b60VRiGmRdOolHh12vf0gQhPK21O9G8xfERq8h2aPtL1ZQamPFCd2UC4JvxtY1n5csdt18/wWIuS5pPiMUwLARQpaVBGFHXuLdTdiWbQNydrm3KpcWC14WfDHgmuJb8dBUPD7FZR+5U3JMmTDRdWlz23csd2YuxN2JO5tYX8KVAtsVL+1HA3rvMvwUVWeROT08Kq/sWRxKEcQf776t8nUmaP7w91V06Wmk8Gf3MRVzkEd54h+0f5Sa9OTs7k9j6Jyr9RH9xfhUuo2XfqY/uL/KKk17Ufuo85hRRRVgFFFFAFFFFAFQs4S8Eg/ZPu3qbTWJW6MO9T8DVZK0wczgzMINJZksTZgAy2vezKeNiTuN96mRZk77L1U3grlH/gcH+aqTMU3NV2FxPVzI/2WB9XA+69fN5PCQm7+fyaGrwLM88jOnV6EVFQlSdLEuWJUkbkAAA/VPftYEUxP2Z1P1ZFKfvJeRPapk91SGFcclVUYszWeZHC2tpZljaSOWIM2gWWZgxtci5HaA++acnyNmmeZXj1mKNFJjJ6t4w5Ei9vjdybdwA33qkyMdfm+MM6hjGrKgYBgqiQKLA7ej/Me+rDMOjqRYHGIFUo3WzRrb0D1QtbyZTa3AWrt3i1HVvt07gMf0Vd5J5FdVlcwNE+g6o3w4sd+NnFwQO/nTmO6OtLiEmbSOrm1gDV206lFMbbbAyRoee1/XR9A8AkmWTFluWaQMbtc9WoZNweRN6ymQ4yP5liWnecyiwiZWnsrMptdgdC9u3pcr1tGE22lLjbjuKNvD0XlEGDibqm+bzNI3bcB1brOyOxcHt/9PjtKxeSzMuFCiMDD4hXVesb9VHF1apq6vdjckmwHnTHRfCYhsvZcY5Zm1FGEt36sAFbyI32geB4bHuqn+SnFvMJ2mllcqEA1SOQA4YtsTa91G/KqPVUna9L7dwaebLJ5tAmKqgaViEa57QZI1GuKxARjckA3a/LeHhejGIWLCIzRk4WbWDeTtRhWVEPY4gNa/7I2r3o5lob56jvK6jEtENU0pKxqqMoU6rqbsdxuawHRbNIguIbG9bMV0CNesntdmZTdlNl+ru3dtVscJNNRfFdO/8Af3JR0yHo4VYsz+nO08unUpZymhApDXVVHfe532qV0dy75vD1IkVwhYqALaFZiwX0iSATYE8qqMd0ZSDL8bH6aHrpYw12KfRDSLtxIZSQfKoPyURomBkkIUHrX1PYA6ERG3PGwuT6zWM7ljk9V010BpcvyBIFS7swi6wozaBoMpLSMLAb7nc3sKXkmChEUT4dmeMRkRkuzDQxBNgdhcqOIvtUTpXmCDChTII1xLLEJCQAscg1O+//AMYb1sKpPkqza8UuGY3MLllI4GNjY28A+/74rPROWJzb/wAFqN2BUGA/pEzclWJfWoeQ+6QVOYgC5NgNye4Dcms/jcZ1eAmmOzTBnHeDNZIx6k0ew1ywjf6Fkcpd7yMe9ifaSa0HRZL4pPBSfdb8ak4XAoVU6RwHLwq5yjL0Rwyixtb33r12dTltR2PLv1Mf3F+AqRTGAP0Uf3F+Ap+vbjwjiCiiirAKKKKAKKK8oD2vGG1F68oDk2ar2j5n41RTrvWhzlO03mfjVFKteK+TZGoymf5zhdOqzpYauaslmjf3DzsRUzDZkrr2uy4Ol137LjiPEbgg8wQedY7J81+bzXPoNs48O/zHH299aXNodxNCQW0jUlxaVBuLHk4v2TwN7HiLcOTH6q78FHFJ7kfHZIpn+c4ebqZiuljpDI67ekrEb7DcHkKVJlDHDTRrKHlmB1ySDY6lCGyoeyAoAAHdvevI8SrgNfjytYjvBB3B8KUGuNuFGpqr6exp5KfDK7o50dxGEwssN4pL6mQ3kXtOArBuybAAXFr71V9HehU8OGxWGm6vTOmzq7EqwXSLqVFxve9+VaIgUzi8UUjd7kBVJvvyF6ssk7fG9ErA26TIPQjJcRhoWhxAj0amKlXLN27Ai1rBdie+54VVdGMixeXSTKsAxEcmnSySohGgtYkPa1w2/lzq3w2ZSgwrI1zKhY220FVDd+43t505Dj5GnkTX2I1XvuXYXte9rADu51Zyn6rrfku/CSV7r5sSslwcsMc8jKpmmmebqg/ZGoKqp1luNl3a3Ems10W6JYrC9eHhglWcKCrTECyszb2jN+Puq1w+ZSu7hZLASFF2JuEALknVYcbDxpzMsXKHjVH/AFjhQLX2ALO178gO6kZTVrbf9iV4SV6bQ8mU4t4MWszRdZiGOneQxxxmMRkDYG4AuO87njVfl3QrEQ4R8MMVGiSFizCJi9nUKygs4ABA7r7mraFTpAftNzNhvv3eVPKO7fwquuS4r8inke4lcnAlhlbEMRAgRYwsei2hVe+xY6tI53HAHvaw+QYZMQcSDK0xa5cyPvfkQNII2GxvwFSV8NjUfFYoqVVF1TPfQl+NuLMfqoObeoXJAqlye1lvKit2SsZiuvYYdQbMNUpv6MV7aduBcjT5azyrNfKTnAvHh1PA9Y9vIhF+J9YrRyypgMM8kh1uTqZuBllIsFA5DawH1VHnXJMZi2mlaVzdnYknx7h4AbeqpwwTla4X1fcrCKbtGvwI7K+Q+FXuW/lVHlvoJ90fCtBlyb11Nks6nl/6qP7i/AU/UbLGvDH9xfhUqvbh91HKeUV7RVqAUUUVIPK8vXhNeE0B7evNVILU2z0BzzP4rSMP2m+JrPYlK2vSzCWfWBsw9441i8U1eNkjpk0bx4Kuep+RZ0iNonGpLWVjvoub8Psk+yq7EVGZb8Tbxtf3DjWbSkqZZq0bN8nEkzSRlRIES1xqRxdtmA38mXceI2oin7QiaMwsB9diVfiT1b2Kv7jvwqgwPScwyXW7xkAMhVlIsSbqSOO/CrmbHR4sWTt98bLquOADL4f331WUXrerjoY+qPBYol9Q5rbfwa/hx2qJiMGZVKEFlLaTcsAQBcg6TcAbb86jFJInJBlQMFBUp1kdxy7148Q1vCn8vziQBrQ9YpY9qN1U3a/Z0S6ST2SdiapKOlNwp7krJNbpgcHaRmG5VBq2LMVBY6VHftwHhUfDxqgLC6mQuxBuxDJsdRtYcNrGxttTjZ4qFi8c6alC7wy7WJ31oCvPkeVQUzLB3LFruSxLtrBs1+zYgd5sAK1irbcifNn3JWHwsSwqyFwASdDMws9zq1Ak6rG53uNripsOVB5VZuKqbMNRALWFhuBuO8cqp5MzwxhRFmIILXdVkZyWUqx7IHG/Ai23DhVlhc67V4o8Q6hSL9RINXC3EAbfjWcotx22fuT52Ru7LDEQ6bAXYkgWPAX5njavBHvY8SDbfYaRc724WufVVfNjZZPSiVN9gza2uLkXiTfdRexa9N4LLBKwLJJLsbFl6qEXW6FYxYPvb0ix38KroSjuRrl3JiY8uzLDGH0kapGv1agqCd7/AEjfsj1kU/gOrw8cssh312eQ+k1gNKgDgBewUbe81Dnz1MPqRrs7EXVR6Nhbyt4cazOMzBpnNydNyQLEBbgDgeJ241Z4tSaWyv8ANBXLkr+kmby4uW5Fo1voTkBzJ72PM+yqkYNhxFq0QSnFiBG9XpJUjoTrYXkYvEt+Vx7DWlwHG1UOG22Wtp0TygyMGb0VO57zxtRQcnpRSTNvlsemFFPJRUqmw1KBr3UqVHKLr2k0VIFUV5eigGyaQTSmptqgCWamHeluajyGpBFzCESIVPqPcawGbYEoxBFb6Zqqc0w3WLba47/72rmz4datcloyo5ziE41Der7MsHpax7J8efkeBqnnhIrz3Bo3TshSU2QVI5HYgg79+xp2TamGNFEkuMF0yxEezESL3Px/iG/tvVxB0xwzi00TRkm5K9oE2A3K2J2A5cqxT02D38ao8MXvRRxTOjRZthTGFjxPVgKF46CADcWLKN97eIqWcTGxLJiwLljtKtu1a22rgAPfXLS1JvWf2bfZsjQdTbERC+vFi3G3WgW4cDqvawtvfv43vFbMsIoGqcuRb0Sx3W1j2ed1B48b1zdXp0S1P2fvJjQbnEdMYFN4oS7X9JrKOJO3Ejj3CqjG9LJ5dtWhfspce0+kfbVCkoNKE4q8cEI7ltKJEbb1IU1A+cgc6V868auyxP62lqxNQYphetn0e6LM9nmGleS/WP8AtHvpHHKbpEOVHnRjo80xBOyA9pvwHefhXS8JEqKFQWUcBULCoFACgADgBwFTIzXp4sKxr3MJSslK1Og0wlOitio4DSqQKUKA9ooooBDU2wp0ikkUBGcVHkWprLTLx0BXSpUGaOrh4qiyQUBncdgldbOLisfm3RiRbnDtcfYY29h4e2ujy4WoU2DqkscZckp0cZxuOkjbTKhU9zLb2GojZv4D211/G5OrizqGHcQCKyuZfJvA9ymqM+BuPYd/fXO/DvoaKZiDmg7veKScyHcatcb8mc6/q3Vx4kqfeCPfVLieh2LTjE5+6A38pqvlNclrQr/EB4158/HdUCTLJl9JJB5xP+VN9U/cf4G/Ko8smywOYeFeHMDUNcLITsrHyjc/hUzD9HsU/owy/wD5kD2sQKeWRYkY1q96wmrjBfJ7i39IaPvMvwUNWiwHyWJsZpGbwW4HtP5VKwtkOSMXHLt2mH993OtHk/RSaax0FE+09128F9I+wDxre5T0Tggt1USg/atdvad6vYsJWkfDrqU1lJkXRWKCxA1P9ojh90cvj41pYY6VFh6lxw10KKXBQIkqSi0JHTypUg9QU6BXirTgFAApQoAr2gCiiigCvCKURXlAIK0gpT1q8tQEZo6aaGphWvClAVz4emHwtWpjpJioCmfBVHfAVfGCkHD0Bnmy7wppss8K0hw1J+a0Bmv8Mrz/AAutL81o+a0BnBllLXLfCtB81pQwtAUaZd4U+mBq3GGpQgoCtTB0+mGqcIaWIqAiLBTyxU+I6UEoBpY6cC0sLXtqASFpVq9tRQBXtFq9oDyivaKAK8oooAryiigPKKKKA8rw0UUAk0UUUAmvKKKAKKKKAK9oooD2vaKKA9FeiiigPRXtFFAe0UUUB6K9oooAooooAoooo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data:image/jpeg;base64,/9j/4AAQSkZJRgABAQAAAQABAAD/2wCEAAkGBhQSEBQUExQUFRUWFxoWFxcYFBcZGBYeGBcVGBQXFBcXHSYgGBwkGhQUHy8gIycpLSwsFR4xNTAqNSYrLCkBCQoKDgwOGg8PGiwkHyQsLCkpLCosLiwpLCwsLCwsKSkpLCwsLCkpLCwsLCksKSksLCwsKSwsLCwpLCwsLCwpLP/AABEIAKAAoAMBIgACEQEDEQH/xAAcAAABBQEBAQAAAAAAAAAAAAAHAgMEBQYBAAj/xABGEAACAQIDBAYGBwUGBgMAAAABAgMAEQQSIQUxQVEGEyIyYXEHFIGRobEjQlJywdHSJDOSk/AVNENigoNTY6KzwvEWF+H/xAAZAQADAQEBAAAAAAAAAAAAAAACAwQBAAX/xAAlEQACAgEEAgICAwAAAAAAAAAAAQIRAwQSITETUUFxFDIiYfD/2gAMAwEAAhEDEQA/AC/Xq9Xa449XCardu7W9XjzAXOvwoeYn0iuxJ6tB53P4ilTyqHASi2FMyjmPeKT60n20/iX86D0vShpT244CPGO/zNKh2thh34k/0QR/iaV+Q/R1IL3rifbT+NfzrvrKfbX+IfnQsw/SHCqdIj7BGPf2T86lw9Job9iAjxJX8BQvU18HUglhwdxHvpZGl+FD2Hpuseoi90hH4GtJ0a6XDFxSkxlcrZSC+a91vvsLUWLULI6M4L7KeRrhbS99OfCo+D2veNDl3qp3+Aqq2tt1Y8HK7ISsbN2QQCbSW0J86e5UrOSLwOOY99eLjmPfWCwnpLhUdmLED/cT8q5ifSSj6dRM3nMv6aT5+A9hvetHMe8V7rRzHvFC3GdNkcWOGNuRfNb4Cq1ukcdjbDxi+8ZT+dZ+Q/RvjDKGHP412gthOlhja8cESnwV/wBVq1nRfp1JNKsbxqAeROnsNGs6bpmODN7Xq9XqeLPV6u16uOM90zwryQ2RSx10FCyXoxiR3orebIPmaOlD3p9HK7gMYlRdwINz5kMLg8qny47/AJBxfwYgbAl3HIP96L9VeHR6TnH/ADov1VIEYUDKIvZhifxNIzMrAqY/bhfwNxU+0PajsWw35x/zov1VYQ7IA0M+GU+M6H5E1Gg2riL6NHbwwin4ZafPSPFLukUDxwlvgBWPGn2ztpKfYMbD+94X+aK03QnZohSUdZHIGdTeNwwHZt2rbqxq9LMVwmi8vVW/TWx6DbSlnSUysjFWUDLGU3g7wRrTMWNRlaYMlSLzZjfQx/cX5VUbcw5kwOJRbXLva5AH7wHedBVxsxPoI/uD5VA2liGiwuIdCoZXcjMuZe8N6jfvqh9ALsHcPR2YfVX+bH+qnP7Em5J/Ni/VVZic7G949TeyidRr4cKQmDtv6s/eE9RtFCRZNsOY8E/nRfqpDbCm5J/Nj/VUWIgHdhj/ALUrU7ho3vosPswzmhNo7H0bxF9EB8nT8GrR9EOjU6T53jKgcTbXyqswDTZwRLAp4ZlycdBYmi1s5nMS9YAHtrY6edOx41J2BOVKiRXa9XqtEHjXq9TOKxaxrmY2/Hyrjh1jbU0IvSftAysSgJAIGnLdWp250lLXAOVfd76xW0NsINSwJ8Kmy5I1Q2EXdmElxB4XFcjxJvdrkcbGx95FWGOm6xyQLD5/lUQ4ccdPbUqkimh5J0ZyFdoU0713PjfIo+VdxuKZe5ic/wDpdfnUf1TXQ+8UptmseXvo1NA7TqbXxDWUSsB94ii76JMK4hmMkscmZkIyPmKDKRZ+R/KhVguj8khsiu55KL/Ki56Juj8uGXEdbG8edoyuZbXsHBt8KbjdsVk6NZsyP6GP7oqi6VxAbOxpJYAFzdbXHaXdetRgoMsajkLfE1SdKIL7Pxw/yyfJTT30KXYEMJscSKXTELm+yYZM3vVbCoD46eFiA7ix3i491Kg2a77gntZR8zScTsdlOuQeTA/Ko9yLKELtiXXtkXN/Pzrq4+Xgza67zT0WwnIuAG+6QfhT0GzyGs2nIG4+dA5INI5suZjNHxOYaBRf4b6+iNkYwSRKQdQAGHIigLgC8Jzqosd+la7YfThUIzExnx1H/rzo8OaMXyLywcugsV2q3ZG3EnUWIv4HQ+VWQq9NPlEbVHqw/SfpBkdiO8DlTkvNj5VuDQX6bz/T24WJ9tyKn1E3GPAzFHcyvxRaS7M5Y23k+61VcyX8h/Rp04u4sKaee26vJjd8lh6ODObXUeLaAeZ4UgwqJMrnsg2LRgNcc1uQD7671mp1Nv64Uk7tKYnRlE3Gx4YJ9FJiGY7w8SAeGocn4VWIx3cKW7A7r+PI891djcAUTkBVD0G1GjYFSyEbirEH3g0WPRp0n9YWUN1hZMly0zSA3zd0MOxu8aGGG6O4iZexh5WvubLZfe1q3no22DNhevM4RQ/VgWkVtxbvZTpvFU4HKxeSqCFhMaGQHdv+DEfhVbtlw2Fxov8AVk/7SmkYKZVXIXXMpe4vu1LHfyVgT51Hx8eaKdc6jrlYJc6G8QA1t4X8qsfROuwR4NsmV+tizX1y2LjwAdMt60WM6bOUAWXEE2/xBhmX/t3qn/8Ar/GJ3USS32JUbcbHS4Oh0qu2hsueH97FIniykD37vjXmyc49cFyUZHcZimdgzm5PEKq/IAU2kYca3vUeJjpx8KkiQg3+FTSbHJHVhI+XlS8uvwtSZWvr8K9FuNC22EkW+wNotDKGBIG4jcPP2UaMBiOsjVuYoDubg+Io09EyfU4r/ZHyFXaGTtxJNRHplsaCfTI/tRH+X8TRsNAzpxJbFH7v/kap1SuInD2Z8N2td1LmUWGvj5UwTrXnNebXJYNGTWn8PEzsFUFi2gUAkseQA40zh8K0sipGMzMQoA4mjP0Y6KxYKPMcply9uQ8OYW+5fnVEMTmLnkUDL7D9GDMA2JYoP+Gli3+pty+y9ahNiQYV4xEiIpDBmteW9hlKk3Y8RpxtVp1rOwW/VggkD/EcDeQD3BqOZ14VX7QcwMdyxyLZZF0cONcsrkkkMAQDpy5VWscYrhEjk5dnpEdlUsHDKP3hYICbKCfpCLg5b2K8edIGFXL2mhCykovbZw2Z2cKuRQCQzGxvwqJtNOreTcTFPFOhe7WSXsOCTrlBvp5U7j8YMqQqLyJJE5KWKFhIucLbjZi1uAvW2cWUezT1jDrYy4szAoxIzKFufpPrBLe/nUecLGVjaVAYRmUGKXshuypLBiLcAeFIiZxi1mCnJLniYgOTZTeJnUqMoBBF7nv12e/rU8hzBVSJcuQ2l0e63tuzMN3trTiQMO6dbYR3YWYiQjK1u8VdQATmBPaF7CmwXS986KcgGYdgBLAjMuZe0Ba58edVcjn9pw5sJJpYlsWDX6xR1p04WQ7t1xTiYzIOyWQNM8kgi0WNIrRnq76ZWfLrbidNK6zaHp+huHxUYkKCGRrkNCQLanLcKSraWvWB6SdEJ8G2du3FfSRRoOQcfVPw8aI0E5U9vLE6opmdSMudyciNGOzIxWxNrHlvq0gnWVSjhTmBuN6Ou4lb8OBU6jjzpc8MZ/0xkcsofQCVbWpUS7quemHRT1ObMlzDJfJf6h4ox8N4PEeVUYe1eZkg4umXwkpK0SJjZaN3RYfskX3R8hQFkkNv650fejY/ZYvuiq9FGmybVFkaBXTcftZ+6Pm1HVqBnTX+9t90fNqq1P6k+HsyztYmkyPpSXGppJWoaKwi+ifYQs+KYa3Mcd+H22HwHvrbYyRzd0TrFjYWS4GYg9tgD3iuoUc7nlUPojEItmwkcIjJ7Td6usLFljUclHy1PvvXowjUUiCcrk2U21545o4nVtS9o3GYFGOh7ozBxbuka2INT48G8kLRYkI17qStxnHBiPqNuNgTan02ZGsplC2dt/K+7Nbdmtpm32Fc2iJLL1XeDAkcCOKt4Gtr5YNjG01ijHWNGsjABdRc5V1bffcLndvpD7WIjdkEdkMmlyAVQAqdN2a/xphVxOV75yQhy93VvpLeFu5/V69MuJAbLe9nXcvImNl5kEAWP2vCssKh47Yku65Yyy2AGcgOWVWABO49oUn+3GtmVVsVkYZiysOqAzBhwNyR7KSnXX1D/vB9Ve5dc19OV7W13+FPYiaYscqMFOW2i5ls46y/3kJ/h8a22cJl2kGjZmjRrXGQ6sSACTYg6EFiPIc9HZdjRSIcvZEiKLruyqQ6ALuAvwG+5peEabOudez2lJsL6G6Mbf5ez51GRcRZL5rfW3X3SXtbh+7t4+F677N+hpMH1MqPLmfVmDKpsZZGIJI+qQgVV9tP4ObriwjAVE1DnvdYdTflYHtDXvW0tVuN1M4LBiJAi3sL6k3JJJJLHiSTvraOsrtv7PGLwbpbtFSy/wCV0vp7wR7aCwj0o+YUWZx/nv71Un43oK7SwhWeVQDYSONPBjaotWupFWnl2irb+vfX0HsAfs0f3RQInwTBQSDbT50edhD9nj+6K3R9szUvonPuNAzpr/ez90fNqOUo7J8j8qC3TjCkSq/MWPvuPnT9T+gnF2YmY9o+dIO6nW7x86RINKhKw39D5BLs2C3GLIfAi6GrnCSZo1PMC/gRoR7wawXol20DG+GY9pSZE8Qe+B5Gx/1VuVPVvY9xzcH7LHep8G3jxuOIr0YO4pnnzVSaF47E9XE72vkVmtzsL2qn2IZpoIZzM2Z2zOvZyZMxBVRbQ2A1veryZwNCL30t87+GtV2D2XFHbKXyKbqhclFY/YXz3X05UT7MXRTYfak5XaB61voCRHomlrnXs67rUnZu3MQ74QCQkygtKsiKikX/AME2BY6HQXq3j6NxhZgHktPrJ21JPl2dOIrn/wAZiIgXPJfD6xsGFwD9Um1j86XUv99h2hjZGOlkxuKiaQlIrBOyl+1xJtrbh8b1Exu150XBfSseuYiSyITa+9QF32NWv9kKMQ8kTyI0gAky5CptuNnBKnypeL2DG7Q9t16n92FI0t9Y3B5DfW1KjrVldtTaEyYN50mbXIY8yIGAJKsHAW2/XnV7h5wsSl2uRGHYm17WuxsKiYro+kqOkkkrByubtKD2b5QLLoNSdK8+xUNwZZTmVU7691TcDu2tf32olaZ3DGejm12ledJLZkYMACD2HF1Fxvtu9tXgFV0eyIUmMy3VrZSFIC25FFFt/wAamzy6AL3m7vhzY+A+dq1WlyY6vg5hj3m4Fj7lsv8A4mhNips0rt9p2PvJokdJceMPhGtvI6tBxuRa/uuaG8UW6pdTzSKMK7Za4LChrKd2lFDZq2iUeFDfZa9oUS8EPo18qbgQGYkSRaHyPyoW9JMOHJBF6KzbqGO3UIdvOjy9AQ7MHiNjDW3OoyYEDfc23gVop1qKYh76gcSncQ9mqYJlljurKbg/O44gi4tRSw20VxkIeMjMtw8Zsd4sRY778CdNb7xQ4ZK7g8e8LiSNirDjz8COI8KZDJt+hc47gmQY+xKNd7DxzqPEGxkXke9a1wb3qdEsbi65SN2nxB5HwOtZbZ3S+CewnAhl+2B2TvF78N5717c6vfUNCynMSRlZSQwFtxYHta7r3AvVcZWrXJO1XZP9UT7Irww6rcgbgf8A9tUCHEyhbk/XCAOutySN6ZTbS9yDpTsuPazZlFgwUlJrEE2IGoUjeKK0ZQ0NpwNY2JLKrcL9rRRvv+HjUuNoTlsR2wGUXNyGFwbeQPuPKofXxEWMTGx3Z07JvqVGfs6jUiktiVzo6q4yrlUBky2UNcaE7hfx0rLCotTg0+yK8MKv2RVc212JyjICVzjvOSNbZR2QSbc65NDJIBZi4YXGbsLqNOwBrY6EMb1to6mSJp4xooUm9r/UU6DtN7tBc+Vci0u7NlAv1hYW7p0yEHRRy1BvzqJj8Xh8OPpmBOhEYNyNCCFXgCDuOlZDbfSSTEm3cjG5Ad/IseJ+FLnkUew4wchHSbbZxMtxpGuiD5sfE1Fw61Hy1LhWoG3KVsrVJUi12V3hRP2f+6XyoZ7LXtUTMELRr5CrsHRLlHb1jOl+zSGzAaN8+NbHNTOJiV1KsLg0+StUKToDeIUg1EkrRdLNkyYdi2XPEdzgbvBhwPzrJybRHlUM1TKE7H702VFM+uj+jTUuNFJvkMfKipWB2rLCfopGTwB0Pmp0NU/r1d9dFMXBnZtcN6RJlFpESX2ZT8Lj4VNT0i4c9/DuNQdCjC6908N1DxscKT62tNWRoDYglR9NMDqeqlF737A1v3r9rjpfyFel9IGDXURSnW/dUXJXLc3bfl0obetjnXPXBXeVm+NG8l9Jij9zhQORdh7NFH41WYvppi5t75F5IMv/AFb/AI1mUxSinExooHkk/kNQXosY1JNzvPE8fOpKJVam0BzFOjaA5iktoZTJxOtTcNHeqiHEgnfWn6P7PeY9mwA3ngPM/hW41bMlwi66PbLzMPj5ca3INQNn4VYlsNTxPP8AIeFTA1elCO1EcnbG2NU+0dpOvdX21eFKQ+HB3ijAMNjdqswIYkg6EHcfMUPdvbLAYlL25EX+Io4zbHjbeoqvn6HwN9SkzxuQUZbT51lnKn/3TDYw19Az+jnDtvWq+f0R4ZuFI8DHeZegE+ukV3+0zRol9C0B3Mw9tRZPQenCRh7q3wy9G+WIHG2kaSdqNzouv6Ch/wAY/wAK/nTZ9A3/ADv+gfnW+N+jfJEE39ptS12iaK6+gf8A55/gH50/H6Cl4zt/CPzrHifoLyxBKuKJpxZSeB91GKL0KxjfNIalxehvDje7mh8MvRvmiBZMSalQzE8DRug9FOEX6pPmassP0DwqboxWfjSZ35EQPbNwDMRcG3hp8TRD2AZVUKFsvK2lbCDYMKd2NR7BUxMMo3Cn48Oz5Ezy7vgqoEc+FWUSm1PBBShT6Et2f//Z"/>
          <p:cNvSpPr>
            <a:spLocks noChangeAspect="1" noChangeArrowheads="1"/>
          </p:cNvSpPr>
          <p:nvPr/>
        </p:nvSpPr>
        <p:spPr bwMode="auto">
          <a:xfrm>
            <a:off x="63500" y="-7445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data:image/jpeg;base64,/9j/4AAQSkZJRgABAQAAAQABAAD/2wCEAAkGBhQSEBQUExQUFRUWFxoWFxcYFBcZGBYeGBcVGBQXFBcXHSYgGBwkGhQUHy8gIycpLSwsFR4xNTAqNSYrLCkBCQoKDgwOGg8PGiwkHyQsLCkpLCosLiwpLCwsLCwsKSkpLCwsLCkpLCwsLCksKSksLCwsKSwsLCwpLCwsLCwpLP/AABEIAKAAoAMBIgACEQEDEQH/xAAcAAABBQEBAQAAAAAAAAAAAAAHAgMEBQYBAAj/xABGEAACAQIDBAYGBwUGBgMAAAABAgMAEQQSIQUxQVEGEyIyYXEHFIGRobEjQlJywdHSJDOSk/AVNENigoNTY6KzwvEWF+H/xAAZAQADAQEBAAAAAAAAAAAAAAACAwQBAAX/xAAlEQACAgEEAgICAwAAAAAAAAAAAQIRAwQSITETUUFxFDIiYfD/2gAMAwEAAhEDEQA/AC/Xq9Xa449XCardu7W9XjzAXOvwoeYn0iuxJ6tB53P4ilTyqHASi2FMyjmPeKT60n20/iX86D0vShpT244CPGO/zNKh2thh34k/0QR/iaV+Q/R1IL3rifbT+NfzrvrKfbX+IfnQsw/SHCqdIj7BGPf2T86lw9Job9iAjxJX8BQvU18HUglhwdxHvpZGl+FD2Hpuseoi90hH4GtJ0a6XDFxSkxlcrZSC+a91vvsLUWLULI6M4L7KeRrhbS99OfCo+D2veNDl3qp3+Aqq2tt1Y8HK7ISsbN2QQCbSW0J86e5UrOSLwOOY99eLjmPfWCwnpLhUdmLED/cT8q5ifSSj6dRM3nMv6aT5+A9hvetHMe8V7rRzHvFC3GdNkcWOGNuRfNb4Cq1ukcdjbDxi+8ZT+dZ+Q/RvjDKGHP412gthOlhja8cESnwV/wBVq1nRfp1JNKsbxqAeROnsNGs6bpmODN7Xq9XqeLPV6u16uOM90zwryQ2RSx10FCyXoxiR3orebIPmaOlD3p9HK7gMYlRdwINz5kMLg8qny47/AJBxfwYgbAl3HIP96L9VeHR6TnH/ADov1VIEYUDKIvZhifxNIzMrAqY/bhfwNxU+0PajsWw35x/zov1VYQ7IA0M+GU+M6H5E1Gg2riL6NHbwwin4ZafPSPFLukUDxwlvgBWPGn2ztpKfYMbD+94X+aK03QnZohSUdZHIGdTeNwwHZt2rbqxq9LMVwmi8vVW/TWx6DbSlnSUysjFWUDLGU3g7wRrTMWNRlaYMlSLzZjfQx/cX5VUbcw5kwOJRbXLva5AH7wHedBVxsxPoI/uD5VA2liGiwuIdCoZXcjMuZe8N6jfvqh9ALsHcPR2YfVX+bH+qnP7Em5J/Ni/VVZic7G949TeyidRr4cKQmDtv6s/eE9RtFCRZNsOY8E/nRfqpDbCm5J/Nj/VUWIgHdhj/ALUrU7ho3vosPswzmhNo7H0bxF9EB8nT8GrR9EOjU6T53jKgcTbXyqswDTZwRLAp4ZlycdBYmi1s5nMS9YAHtrY6edOx41J2BOVKiRXa9XqtEHjXq9TOKxaxrmY2/Hyrjh1jbU0IvSftAysSgJAIGnLdWp250lLXAOVfd76xW0NsINSwJ8Kmy5I1Q2EXdmElxB4XFcjxJvdrkcbGx95FWGOm6xyQLD5/lUQ4ccdPbUqkimh5J0ZyFdoU0713PjfIo+VdxuKZe5ic/wDpdfnUf1TXQ+8UptmseXvo1NA7TqbXxDWUSsB94ii76JMK4hmMkscmZkIyPmKDKRZ+R/KhVguj8khsiu55KL/Ki56Juj8uGXEdbG8edoyuZbXsHBt8KbjdsVk6NZsyP6GP7oqi6VxAbOxpJYAFzdbXHaXdetRgoMsajkLfE1SdKIL7Pxw/yyfJTT30KXYEMJscSKXTELm+yYZM3vVbCoD46eFiA7ix3i491Kg2a77gntZR8zScTsdlOuQeTA/Ko9yLKELtiXXtkXN/Pzrq4+Xgza67zT0WwnIuAG+6QfhT0GzyGs2nIG4+dA5INI5suZjNHxOYaBRf4b6+iNkYwSRKQdQAGHIigLgC8Jzqosd+la7YfThUIzExnx1H/rzo8OaMXyLywcugsV2q3ZG3EnUWIv4HQ+VWQq9NPlEbVHqw/SfpBkdiO8DlTkvNj5VuDQX6bz/T24WJ9tyKn1E3GPAzFHcyvxRaS7M5Y23k+61VcyX8h/Rp04u4sKaee26vJjd8lh6ODObXUeLaAeZ4UgwqJMrnsg2LRgNcc1uQD7671mp1Nv64Uk7tKYnRlE3Gx4YJ9FJiGY7w8SAeGocn4VWIx3cKW7A7r+PI891djcAUTkBVD0G1GjYFSyEbirEH3g0WPRp0n9YWUN1hZMly0zSA3zd0MOxu8aGGG6O4iZexh5WvubLZfe1q3no22DNhevM4RQ/VgWkVtxbvZTpvFU4HKxeSqCFhMaGQHdv+DEfhVbtlw2Fxov8AVk/7SmkYKZVXIXXMpe4vu1LHfyVgT51Hx8eaKdc6jrlYJc6G8QA1t4X8qsfROuwR4NsmV+tizX1y2LjwAdMt60WM6bOUAWXEE2/xBhmX/t3qn/8Ar/GJ3USS32JUbcbHS4Oh0qu2hsueH97FIniykD37vjXmyc49cFyUZHcZimdgzm5PEKq/IAU2kYca3vUeJjpx8KkiQg3+FTSbHJHVhI+XlS8uvwtSZWvr8K9FuNC22EkW+wNotDKGBIG4jcPP2UaMBiOsjVuYoDubg+Io09EyfU4r/ZHyFXaGTtxJNRHplsaCfTI/tRH+X8TRsNAzpxJbFH7v/kap1SuInD2Z8N2td1LmUWGvj5UwTrXnNebXJYNGTWn8PEzsFUFi2gUAkseQA40zh8K0sipGMzMQoA4mjP0Y6KxYKPMcply9uQ8OYW+5fnVEMTmLnkUDL7D9GDMA2JYoP+Gli3+pty+y9ahNiQYV4xEiIpDBmteW9hlKk3Y8RpxtVp1rOwW/VggkD/EcDeQD3BqOZ14VX7QcwMdyxyLZZF0cONcsrkkkMAQDpy5VWscYrhEjk5dnpEdlUsHDKP3hYICbKCfpCLg5b2K8edIGFXL2mhCykovbZw2Z2cKuRQCQzGxvwqJtNOreTcTFPFOhe7WSXsOCTrlBvp5U7j8YMqQqLyJJE5KWKFhIucLbjZi1uAvW2cWUezT1jDrYy4szAoxIzKFufpPrBLe/nUecLGVjaVAYRmUGKXshuypLBiLcAeFIiZxi1mCnJLniYgOTZTeJnUqMoBBF7nv12e/rU8hzBVSJcuQ2l0e63tuzMN3trTiQMO6dbYR3YWYiQjK1u8VdQATmBPaF7CmwXS986KcgGYdgBLAjMuZe0Ba58edVcjn9pw5sJJpYlsWDX6xR1p04WQ7t1xTiYzIOyWQNM8kgi0WNIrRnq76ZWfLrbidNK6zaHp+huHxUYkKCGRrkNCQLanLcKSraWvWB6SdEJ8G2du3FfSRRoOQcfVPw8aI0E5U9vLE6opmdSMudyciNGOzIxWxNrHlvq0gnWVSjhTmBuN6Ou4lb8OBU6jjzpc8MZ/0xkcsofQCVbWpUS7quemHRT1ObMlzDJfJf6h4ox8N4PEeVUYe1eZkg4umXwkpK0SJjZaN3RYfskX3R8hQFkkNv650fejY/ZYvuiq9FGmybVFkaBXTcftZ+6Pm1HVqBnTX+9t90fNqq1P6k+HsyztYmkyPpSXGppJWoaKwi+ifYQs+KYa3Mcd+H22HwHvrbYyRzd0TrFjYWS4GYg9tgD3iuoUc7nlUPojEItmwkcIjJ7Td6usLFljUclHy1PvvXowjUUiCcrk2U21545o4nVtS9o3GYFGOh7ozBxbuka2INT48G8kLRYkI17qStxnHBiPqNuNgTan02ZGsplC2dt/K+7Nbdmtpm32Fc2iJLL1XeDAkcCOKt4Gtr5YNjG01ijHWNGsjABdRc5V1bffcLndvpD7WIjdkEdkMmlyAVQAqdN2a/xphVxOV75yQhy93VvpLeFu5/V69MuJAbLe9nXcvImNl5kEAWP2vCssKh47Yku65Yyy2AGcgOWVWABO49oUn+3GtmVVsVkYZiysOqAzBhwNyR7KSnXX1D/vB9Ve5dc19OV7W13+FPYiaYscqMFOW2i5ls46y/3kJ/h8a22cJl2kGjZmjRrXGQ6sSACTYg6EFiPIc9HZdjRSIcvZEiKLruyqQ6ALuAvwG+5peEabOudez2lJsL6G6Mbf5ez51GRcRZL5rfW3X3SXtbh+7t4+F677N+hpMH1MqPLmfVmDKpsZZGIJI+qQgVV9tP4ObriwjAVE1DnvdYdTflYHtDXvW0tVuN1M4LBiJAi3sL6k3JJJJLHiSTvraOsrtv7PGLwbpbtFSy/wCV0vp7wR7aCwj0o+YUWZx/nv71Un43oK7SwhWeVQDYSONPBjaotWupFWnl2irb+vfX0HsAfs0f3RQInwTBQSDbT50edhD9nj+6K3R9szUvonPuNAzpr/ez90fNqOUo7J8j8qC3TjCkSq/MWPvuPnT9T+gnF2YmY9o+dIO6nW7x86RINKhKw39D5BLs2C3GLIfAi6GrnCSZo1PMC/gRoR7wawXol20DG+GY9pSZE8Qe+B5Gx/1VuVPVvY9xzcH7LHep8G3jxuOIr0YO4pnnzVSaF47E9XE72vkVmtzsL2qn2IZpoIZzM2Z2zOvZyZMxBVRbQ2A1veryZwNCL30t87+GtV2D2XFHbKXyKbqhclFY/YXz3X05UT7MXRTYfak5XaB61voCRHomlrnXs67rUnZu3MQ74QCQkygtKsiKikX/AME2BY6HQXq3j6NxhZgHktPrJ21JPl2dOIrn/wAZiIgXPJfD6xsGFwD9Um1j86XUv99h2hjZGOlkxuKiaQlIrBOyl+1xJtrbh8b1Exu150XBfSseuYiSyITa+9QF32NWv9kKMQ8kTyI0gAky5CptuNnBKnypeL2DG7Q9t16n92FI0t9Y3B5DfW1KjrVldtTaEyYN50mbXIY8yIGAJKsHAW2/XnV7h5wsSl2uRGHYm17WuxsKiYro+kqOkkkrByubtKD2b5QLLoNSdK8+xUNwZZTmVU7691TcDu2tf32olaZ3DGejm12ledJLZkYMACD2HF1Fxvtu9tXgFV0eyIUmMy3VrZSFIC25FFFt/wAamzy6AL3m7vhzY+A+dq1WlyY6vg5hj3m4Fj7lsv8A4mhNips0rt9p2PvJokdJceMPhGtvI6tBxuRa/uuaG8UW6pdTzSKMK7Za4LChrKd2lFDZq2iUeFDfZa9oUS8EPo18qbgQGYkSRaHyPyoW9JMOHJBF6KzbqGO3UIdvOjy9AQ7MHiNjDW3OoyYEDfc23gVop1qKYh76gcSncQ9mqYJlljurKbg/O44gi4tRSw20VxkIeMjMtw8Zsd4sRY778CdNb7xQ4ZK7g8e8LiSNirDjz8COI8KZDJt+hc47gmQY+xKNd7DxzqPEGxkXke9a1wb3qdEsbi65SN2nxB5HwOtZbZ3S+CewnAhl+2B2TvF78N5717c6vfUNCynMSRlZSQwFtxYHta7r3AvVcZWrXJO1XZP9UT7Irww6rcgbgf8A9tUCHEyhbk/XCAOutySN6ZTbS9yDpTsuPazZlFgwUlJrEE2IGoUjeKK0ZQ0NpwNY2JLKrcL9rRRvv+HjUuNoTlsR2wGUXNyGFwbeQPuPKofXxEWMTGx3Z07JvqVGfs6jUiktiVzo6q4yrlUBky2UNcaE7hfx0rLCotTg0+yK8MKv2RVc212JyjICVzjvOSNbZR2QSbc65NDJIBZi4YXGbsLqNOwBrY6EMb1to6mSJp4xooUm9r/UU6DtN7tBc+Vci0u7NlAv1hYW7p0yEHRRy1BvzqJj8Xh8OPpmBOhEYNyNCCFXgCDuOlZDbfSSTEm3cjG5Ad/IseJ+FLnkUew4wchHSbbZxMtxpGuiD5sfE1Fw61Hy1LhWoG3KVsrVJUi12V3hRP2f+6XyoZ7LXtUTMELRr5CrsHRLlHb1jOl+zSGzAaN8+NbHNTOJiV1KsLg0+StUKToDeIUg1EkrRdLNkyYdi2XPEdzgbvBhwPzrJybRHlUM1TKE7H702VFM+uj+jTUuNFJvkMfKipWB2rLCfopGTwB0Pmp0NU/r1d9dFMXBnZtcN6RJlFpESX2ZT8Lj4VNT0i4c9/DuNQdCjC6908N1DxscKT62tNWRoDYglR9NMDqeqlF737A1v3r9rjpfyFel9IGDXURSnW/dUXJXLc3bfl0obetjnXPXBXeVm+NG8l9Jij9zhQORdh7NFH41WYvppi5t75F5IMv/AFb/AI1mUxSinExooHkk/kNQXosY1JNzvPE8fOpKJVam0BzFOjaA5iktoZTJxOtTcNHeqiHEgnfWn6P7PeY9mwA3ngPM/hW41bMlwi66PbLzMPj5ca3INQNn4VYlsNTxPP8AIeFTA1elCO1EcnbG2NU+0dpOvdX21eFKQ+HB3ijAMNjdqswIYkg6EHcfMUPdvbLAYlL25EX+Io4zbHjbeoqvn6HwN9SkzxuQUZbT51lnKn/3TDYw19Az+jnDtvWq+f0R4ZuFI8DHeZegE+ukV3+0zRol9C0B3Mw9tRZPQenCRh7q3wy9G+WIHG2kaSdqNzouv6Ch/wAY/wAK/nTZ9A3/ADv+gfnW+N+jfJEE39ptS12iaK6+gf8A55/gH50/H6Cl4zt/CPzrHifoLyxBKuKJpxZSeB91GKL0KxjfNIalxehvDje7mh8MvRvmiBZMSalQzE8DRug9FOEX6pPmassP0DwqboxWfjSZ35EQPbNwDMRcG3hp8TRD2AZVUKFsvK2lbCDYMKd2NR7BUxMMo3Cn48Oz5Ezy7vgqoEc+FWUSm1PBBShT6Et2f//Z"/>
          <p:cNvSpPr>
            <a:spLocks noChangeAspect="1" noChangeArrowheads="1"/>
          </p:cNvSpPr>
          <p:nvPr/>
        </p:nvSpPr>
        <p:spPr bwMode="auto">
          <a:xfrm>
            <a:off x="63500" y="-7445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8" name="Picture 14" descr="https://tiendas.com/WebRoot/StoreES/Shops/257964/4EBA/A469/9986/9E62/5880/0A50/0736/4AB6/mermelada_ciruela_la_vieja_fab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143140" cy="214314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57786" y="464344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5 EUROS</a:t>
            </a:r>
          </a:p>
          <a:p>
            <a:r>
              <a:rPr lang="es-ES_trad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600GR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9807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REF:0002</a:t>
            </a:r>
            <a:endParaRPr lang="es-ES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ojodigital.com/foro/attachments/el-mar-1-al-20-de-agosto-2010/87326d1282166461-el-litoral-asturiano-espig-n-de-los-cubos-llanes-asturia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96518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05209" y="285728"/>
            <a:ext cx="669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Mermelada arándanos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t2.gstatic.com/images?q=tbn:ANd9GcQ3x7EtTLJxkLJ1F0hznVBJgJa32VIzWN8rgbrqgYkku-2--nRNo-WhrM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2786082" cy="25598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57852" y="342900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800 GRAMOS </a:t>
            </a:r>
          </a:p>
          <a:p>
            <a:r>
              <a:rPr lang="es-ES_tradnl" sz="40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PRECIO: 5’50€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911752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REF:0003</a:t>
            </a:r>
            <a:endParaRPr lang="es-ES" sz="2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educastur.princast.es/proyectos/grupotecne/archivos/investiga/178gij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33507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000100" y="357166"/>
            <a:ext cx="7345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COMPOTA DE MANZANA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t1.gstatic.com/images?q=tbn:ANd9GcQ3M30_yKMk5VZlq2LUcR_YKee4OfL1Un9qT2CYxnFvKV3_10AHSMlyjbZ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2466975" cy="184785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357686" y="435769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4 €</a:t>
            </a:r>
          </a:p>
          <a:p>
            <a:r>
              <a:rPr lang="es-ES_tradn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750GRAMOS</a:t>
            </a:r>
            <a:endParaRPr lang="es-E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772816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REF:0004</a:t>
            </a:r>
            <a:endParaRPr lang="es-E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UUExQWFRUWGBgaGBYYGR0XGxgcGBocGBgbFxgaHSYfHhkjGRoXIDAgJScpLywsFx4xNTAqNSYrLCkBCQoKDgwOGg8PGiwlHyQsLCwsLCksLCwpLCwsLCksLCkpLCwpLCwsKSkpLCksLCwsLCwsLCwpLCwsLCwpLCkpLP/AABEIALAAsAMBIgACEQEDEQH/xAAbAAACAwEBAQAAAAAAAAAAAAAEBQIDBgcBAP/EAD8QAAIBAgUCAwYDBwIEBwAAAAECEQMhAAQSMUEFUSJhcQYTMoGRsUKhwQcUI1Ji0fBy4RYkgqIVM0NTkrLx/8QAGQEAAwEBAQAAAAAAAAAAAAAAAQIDAAQF/8QAJxEAAgICAgICAQQDAAAAAAAAAAECEQMhEjETQQRRYSIycZEUgdH/2gAMAwEAAhEDEQA/ADsrWOwwL1jonvhqWzffHuYre7q+RwwoV52wkczhK0ehPBHJHZhq2TZDDWOIBf6sb7qPSUrrDC/BxjOo9D9yYYW749TD8ryfyeH8j408T10UIo/mGCKdNe+B0pr2GLAo4x0XM46YWir3wQmnvgBVxci4V8vbNsb5R1kY6X7LtIHpjlWUHiGOp+ypsPTEMv7R8X70aKoTFhOBKGXZSSAb+eDsfY8uULdnrWJPaGrC4UdH60gqXaDbGn6j05aylT9cc261+z2uja6TkgGYwOILOnjNLEyIxJawPOMx7L9SVh7t7OBBBN/pjR1EUCbADc7YFyRi+ceTjI9Z/aVk8sSnvPeuNwniA9TtjE9S/a+KhOgVFHYWH17YdNs230rOsZnO06bamqKtoIJ852+uFvUPbPL0hMs87BVmfO8Y5dk/bSizfxCRN4G3zm5xbneu06isFYbMF4i0T9OMNcV0xHz9qjQZ/wDbRSUHTl3YcS4E/IA4x1OrlMzTesKPiUtKN/MLgCDBG2BOk9ESqfd+NgFEnYCbTP5YeiplcqBTACwPhAk+RJ7xgSoZSkv2tgXtY5WlrW5W+EXQfbdGgNqB9P7Y03UwGpMPLEfY3oWWFLSSoabyMKscZ7bo7ZZ3DXoLyvW0cWYY96pUWpTIN8NKnsehurp+Qxm85m6auaLKTG7KcNDBwkmpCZfkxlBxaE60Bi5KQwSenKfgafI4l/4XU4WfS+PWjk5dM8SWOS9FK0sWililkYbgj1EYsphjh/1EgnLUvEMdN9mGgL6Y5tlsq0jHU/ZbLRTk9sc+aWtlMSuSH2KTrm0Ri0nHgacec1Z6Vnyg4+9cfO0CcYH299vauSPgWxWBIkFjtJ8sJKcYaGUXJ0i/9oOaymWTXUqCnV3QKYc/6RvjmfUfbDMZ/RR1slICTwWjk3xn3zz5yprqsWJuzMZLfXYeWLMiwUuwsSpHoBhb9nVH4699lVSmCDoIiTc3I+WC6TClTEqDbfkecdsWUcn/AMuGkamMxz/kYi1XQPd2J5beOYwN3Z03HjQNmcuSRI4vad+2I0um1GYBTE8Hw4Pp5c1FlWvuYuT2wUaiiQR/1dz5T2wF+RHN9FNT2croQyOVIIYaXIv5jY4lm6ZZzqkuw8UwpJ50jb6fTEveeIEubceWJdXz9NqUlQ3Ag7ed+2KKa7IeJt/8D8xmbEYWZPP6SQDziL5iWN8CPvIxfDBzuiHyJKPZr8v1w6DfjGYo1dVRieTiNLNWINsQyKXOGqjnuzQ5eMGJUIuCR6YWUQRgpWwAjAdaqDfS47MAcW0+rUD/AOZQ0nvTMfkcKWrd8UtXGGU5L2K4RfZqMqcuzAitpH8rrH543vQMyrKQGUgbQRjjHv8AHq54rdSQe4P9saUnJbEjiUXaO9Os48iBjj1D20ztAC7sp21qSD6GMaPJ/tCzJTU+WF7CCRJ9L2xFqtlbNnn+ppTWXdU3iSBJ8u+OQftByOYzpV6YX3KclwCx2kLG2GxR69X32Y1Em0aSoUcKs7L9zvi/qtL3qqmoqvkJn+2JcHJ3I0cnB2c4yfR6yC1PUwkEBgZ9O+F2dptRs9N6ZJiXBEz2O2OtdN6bSpkQhJGxOLOv5sCi0gENbxCR+eC16OmHyJXZzHp9RCJNvdiPrgOpW95KwSW2jjytjTZboQzL6Qsd9NhH9QGG+b/Z+lLx0vealHwghge9mj74LhQ6+Qm2ZTK+7pL4iVIE6Ra5xCn1B2QIYZSQY2IE3g+Yxd1hCw0/iQiVYaW+jYTnLVlmp7tws/FpOmOdRxnGjc7V+yWbzcmGBCAnTO8bXjnFDVuJEMJUjv2jnEP3yQZuoNiRMenli6rmUCrpAViZJHbi/fE2rOlT1rsbdLoDc7YdqEBA0i+9sJMnVMgAGBh3QJ3Npx1w/SqR5s5cnbL8x0ylVHiEelsDUfZ9R8DH5jB1OmSLHF1KgTuTh+xBa3T6gxCnQqMYVGJ7AThsUAMajGJ0c1o1aZG+03+eA0CxTUydRbMsHsTf5gYrNFBOuoJ2Crdif0GB+se0OXVZMs3Ok7+p4wo6V7VMXLLTVSTAIuf7xiTmkUjinJWkOE6qtPegSZiXUkn/AEgwAMVVfadFaTRcX/kv9AY++E/V+rV6rlShgGxg8bkcxgDRVM31HuWIJ8gCd8TeRnVH4tq3X9myyvtUrSrrX0zJAUbdonc4ZUvbFKrFboi2hkYehJGMhluk5wqWVRAMktVQX8r74ITLZyCWpK21w6EyDxe5wd9kpYUumv7NlR6kHWQ2qLSDOKVzo12iOeD6YyPTuntrLMGQxfcntNrYZJmdMhmZ/MxP/wCYfZCWNJ9j7O1mgsjEdlOx+f8AfHnROoNWY0MwhZX+gK8gjAAqBkUyZ2N/0ODejVWFVQIInfYgc2xvVitfRrOn9LTLgikAF3vv9ecLfaLq5p6QBBbmNgO3GNAuWBEqw2uDcYBzGZpsTTddQ2gibDnEW17Gjo56+YpV2JrKS0gE3DQNvljT0K5agy0ULQpAUQBO3PbBdTp9Ikn3atpECbNbsece1s2lKmSxCi/rt+ZwHJeinZz/ADnTUYkVKelwBMeA9rjY4pp+wLVqLNQIDarK5gMAOGGxwXm+qfvDf1WUHsCef7+eNbla65eiqbny57k+WBytWVcnHSFdHJBfX0xd+7jtOCixO5HywPUzIFrY7mjks8SnA/3jEKlFt/eaRipqyiT9zit84fxREWvggPjSbUP4pj0vhT13OOlMqrFiwj5c/TB1Xqahbjb7/wB8Z/NZ9XY6m0gccmO43IxHNOlRXDjc5daFPSel0iw9/ULSZKLb6sfsIxuMvQQU4oIKY/pW/wA2P98Y/LZ6mt1R3vOowLj9PLDil7WU1Qp4gTuIn7Y5JS9HoTwTmrpi7qeWZ6shX92JBe5vxHlht07pqGjJJuB4j+EiwjGXzssdRd6anZZNwNrTizKZzSIuVJ2PPznBWWMekWj8XI1tmr6dk/Eb38zM/IbY96wCoAQNI9Y3/vhZ+/0FS5eeAD37RhbVqyZp1KnEKWv9Qcbyteg+Fyd3X8od5TNVFLDxGZMDYAbiDxPGAV6w1diagWQZNtO3E77RhfRzNWmwIMGRzPncHfDOj1SkZ1J4zvHfFVmi+yEvjuHSsMyddSGA1cSCw38jHbvg/pntDTpNpqlqR4NQaVb0cSp+uE9Qyk0wR57x3wB1XM6qUNexBX8ww5n+2M5/XRzvDf4OvdKzbObXETI/zbAftDQ92wZTIIkSdieDzjnP7P8A2ubJsadUlsu2w/8AbM39Acb/AK1mtZkRpZVMxbsP888RlTI8XF0zPN16sphojfaD8jgX2lY1ENam+oIgD0ybyfxL33gjyxT13K2DEyVvvYjkAfnjP1c7/EBYwux7QfLCJKy9e0E9Ey+oOrNHvEZZiYJFjPrhZ0n2qrU2NGozXlZO6t8+CcPKMIu/nPrtHlhJ7T11DIWpgNBKuLMRPhLd4Mxh4700GS+jp7VLEkwoAthVWYyTJAO08D++KM5nS0BWtMmPLti7L5gEiZI/zk/pj0GzgRS1F3Ai3n2A5+uB1yjgH3jEjcnYRyT2GHP7wO4AHqcL+rotamyFyQ3AETF488BtoZUIOpdeQDSqlrmGDAbdj/bGfq1S+2lF7A/meScUZl9lJMho8oHliirVAIuCJPB729ZxxU5O2etFRxLQdSqe7lQSRfaDNsUUcwAY3PB/w4oSqjCWaDNgLz3ntiytlkRVYTLCygzfzO4GN4zf5X0GVM2dJ8QgQI5+uK//ABEAbSY3N/vjyl0ypV3OkBZ0jm8H5z9sEr05Utp1G/M7duLHB8SN5pMDo59eVn0t9AMEDq6qICSDyLT5euGP/DFWp4iVQdlaT9O+Lf8AhIXOo2H4iL+QjDeIR/IfXIBy/UKRBPwmOPtfFFSu1Rh4JuPEIBAHG4GGFD2bPvVCprOqNIAMnixibYZVqDKdD0wpMjSU0mCPiPYHj0wVhRN/JmumLMhmqtElvdlp2F2jvbicFfvJqXCMpO4IKm8g8XtEYtbJUhAaePFTcztvG2CMvkizhVqvpNgG8R2lZvAH54KwqyUs7ltoTpQJbSEYtMQBuDwca3o/UlaiKavPu90kalg2kDccAi0RgrKoBTh1IlYkjfg23xnq/s4i1RVV2Q6t0MRyYUi1uMZ4a2hXl59h9bNhiwJEfleZxkOpoEIkzOqB5C1/I/pjZVaVA0iapbXKkMqhQ5/rUGN4v4cJKvREqPOtLnY28oFzhPG0byFXsozOCreIJdBF78HyHGF3tGprVjoHw2LHckWsDso2jGw6X7MqJLVVprEHSb7XFtrfcY9zeRSpWeoFMMxMfl9TE/PFo43RJT2F5bJwSzXJAubAAY8bqNJTpUljwFE/UmwOCK3SwAN2Yz4qpJHc2AiI8sUNURIWNXc2WDzIUfDJMH64pe6ESbI1WqMIGhFHa7R5k2GKmyRZT4mB7zO22wgYtav4QxVY7BtRHovoceUerq8qHI4KhQn/AHE/bB0CmZvrfsuj3U6X3IGx/wB8ZbM9FqLuCfljoWZgBrRO15P1OFdalqmZM4m4b0VjlklTMUMgzMFg+fle841tH2eIMhXqBVBpFRNpvAG9wb4sydBYq7BoAA3MEjVP5fXB9Umm2hmlEtqmIUDdSNrwBHfGqg87BzSsYsbSryDc+I7W2FsW5bJEeMQTeAVif6idoPmcKuodbSqYFUtFpdCN/wCsGd++DcjQATSyMZ+FtUjzAG5HyvjWmP1HYfW6g9QSsKAIkD4YMQZ52PzxLpSyRrYE6o2KmNOqWkbYhQbSwDhgpjURNxfa1jGDqdBUVhJMwZMmV4gjtye5vgmfXFHr5RtQYkA7rp4nkfbH2dLVqmqodbAADYEhRYeoviujUUMJHhiPCJmf0+2LalBLaHsDyIj0OCTaaeyupkixhQZ07EA2tvHH2x90/oh1BrK248clSOBEmN8NhlVcfw6mqQJWwI3sJO3OL8l0fQZLkxMaVkgHzwaE50uxTmPaSoJWrSZCWIBfw6oP4FFxYDc7Hzx6nW6cDQqFpBJNwOLye+DOqZtaiNTK1CsLIqJp12OoDm3cYydetRBVU+JbGxbwxA1kQZESCe+F2hoR5K6NDUzdGoCHRCCBqAFxeYtzMXH64S5fJtTPhVaklw0+ATPho05vKi5nuAL2xTXza0lBfewt5g3PyxHLZ2nXVamuprWpJCwASqgBj/q8IMzycBt2UcEloKzKEMHVtA3tOk9hBO5HfDaiBErp/S+3pzbCytp0l2iIYzO0mDqOw9MWnJa6VMeJLlrRMbDfY7nyt54dPehZpcRtnKhUBp2YWi17bmb4roZyjWXW40OhudwQODzBuLbasSrayCsJB3mSfXtv64zXVs57s6QYDCCOzcef+xxHLadxBjSemabqOVVqTGidBAMK3iSTsyOLiDe+I0chTNJWq0qdxJcx4gBaQYElrxGw7nGHyfVaqsNOmNiGEoflx5EY1GTzKsOASD/CqbSdmQ3E/wCRgxy33plZYXFa2CZzJVaYDp/Epmd9tzPErHbbAlPqKMD8Ya8048Xy2n1mMP8ALZ2rS4tAs0sGB32/D57Xi+BOoZbL5pGdFIqDhCCp84m0f07TtfFU6Odp+0K6HUKdOsLlBIk7wumRJ7k252x71PMCoFTUsP4gBYHsD9CI9MKeodPYgiodRAhG/Et5ggfEN/DuJkYQfvT0+6kjwyOCfERPmN8LIKVBfvWy9XWqgQZBI1Ag8gGR88F1Ov5jWhNSzi22mOwBFvvhfkuoiYZmUEzAAIDd4J539cMadChVrAWEk2L+7BP+ojwz9PTAa0Hk7GH/ABm/w1FO0WAIJ/mHZvS1sOuiZl6kNRmoJI+HTBIMgAm9gZCzEXwqp9Iyoaa7VaJEQjRDAb6XurT5H74P6n1oVwAgApJOjTaxHlt+sDE5TcR7TWkNsnUpJAemW5EmAI3Bg4b183QZIFD/AOG/yP03OOePmQAJYoRcfyni3Y+WPq/WGCxqJ7RsPT1AxvO16KLFz3Zrw4JBVHUAmCWAJgWEqDB89sSfqbE+BWDWsG3Ow+IG5g8YyTZ6UBVRZSWMR2BspFoPOA26iafiDmSDG0jzJj1wPM/oLw2zWNRrsra3qyxkhFCQIixIJ25EbYq6f0ukp0laizbwm5Mz42P3OMoM1UcyKoPMatJ+c8eWDGymYSXcBATGt3gTaIWfEfkcHyv6A4UqtGi6l0VWVHp0asGSfick2sZF4MG1rY9qVEVWMCFBsw1E33MHSGiOTtgGn7U1/cmiSCsaV0grcNqY7yeRxviNKiNC62MONjYQDEBdyLmWso2kkRibyTk9BUaj+os6ZTTMmwZ/didbmVmbBFUBRv5xAw8p+IaiSI35+VuP9sA0MwtEIqoQAIiLR3kWnBFGv/EifCb+UY7IR4o5Zy5Oz2lnVYEgieDeJF5M2Bwl6z01axJDqK4WRT1T73TGpVaf/MjxAcwRuRhh1DoAQh2qaFPMgKDIiS2xjVAtOKMnlnlgFNbwtAA1qTOxBu3hBbtbAewJ1tGbVQwAB8QExtveAB5gj5Yuy+aSweT2vt2tjVdX9nA1FK7g0q7TrAurXtqAuKhEAwLncEycYLqNCpTdtSwe0dt/SJH1HfHFOKcqO7DkfE3WT6qGuXDAlSp1aSoEfiv258se5padSnFMhlLahBRKqnaR+B+ZEifLfHPE6kVPhnb0/U3+/lj6jnCG3In5RPlzgxc4m8cHuzo1OsrDS6GoZA8VP3TkHYsgcyI5Bxn+pezqODUpjXyQGvTbmxBHazAYH6f7SOkK6qyzYkkW58U2BBvMjnzw9zGboqKbqw1NI8LwWIH4XMBgskeMAHVY3xWOT0yMsXFmEzeWRb6WVtvh8M+Y3n0tfANUEvuLwLW/LcY3PVcslUk1KRUbahIERqG3hF+0i9jGEma6YK4oims1gBTeWCggWR7DgAAkn+W2KWT4tF2V9o2WmmX1h0WzFvFN/hWdlHfB6dLyzCQNBPKkr9sY793CvBb4eYMGLWMbesYLfMM0AQ3od8SlaejJWNKmSp69JrBwLiZBEcSAw27RiK9OB+ADnaoIMb2E2+WE7ZZ0MaWHAJti4VWMeAWA3kehsfvgP/RVSQ3WsERF102AmVDrIkm2rTJudtv1Azq6nIVfmXaO25VftiGXzlcKQrabGW1AGNjBmb+V8C66p+L/ALthgJew80EBQsFvdCIMamvzwuCsioDrUUElfEpAFiDY+M3AMbjBfReme8ANR9KC+kKWYk9iFgTtck+WJ9Uf3j6KFNVS1yZY8+IzckHnbiNsDbdUbmkCU8745a7XO+skmeBAgST52GNRk8rqZ6lSS9SNQP4VAgJwARGogWBMXicJ+mZM0iCBebEG4P4v0+mNLl6xnSRfidv6pvbvecWxwojOdluTyBKlTsNjEEgHY8fPFydNEi4YAbbwN4EDviVWmYtadjaxHF5xGnmv4ZMQy8gzt/MT39cdKRJlXUcx7xH/AOVJGnSAzpPiXSAACeDtIjywJ7JdSqZaqi5hWjUyipIYFChUAsDdlufMLIuMN8zmFCeHkWtbtAni04RZiqXj3jBQVsJ3JkFvkJ55xJhNRVJq5hqKmSqNWJVhp0jwySt/EWkfPGMHUULFAhq06jrqDmPhBHvEfdXUkgEHxTBkYd+z/tQmT0L7tDRkhqigK/isVQ/+oRYwfMDbBHXPZB69JmyTpUV4Oob6V+EKfwkMTPhm/GOaWHdxKRyVpnOuqdI0PDHedJMDVB3i2KaWRUgMzrvECGb1I1AxOLur+z1ehLZim4IHxHYmdtU+n6YCemdUeV+4mCP87Yfg6HjkCDm9HhXSOZ5vsL8ReB38hAbgzcmeMSCE+HSPJovjylktbHgDgXwOBWOagnK9TqU4CuwGwGo/OBP5Yb0urksjNSgmYYEoWmxldmkDkDAFLpsKePOwPnf9cMen5NQIi8TJmexJP64aMGmTnkv0eVUWxKaQDAX4ioOxJ5OwwQnSqZqQKdiJUxY+U8X8sNMpl10EGOwk9r/4cG5fptSsAtGmXYeXbzaF+pvPnjoSs5W6MnlOlhCC1PTFmHxafObfkT+mDem9K94AiUjUqOGhVGomJJ8zYH0xvOm+wjOC2bJp8e7EFpDAz4TAUgFd/wAU2w2z3U8j04aFQUWZSdNNC1ZxI1DUQTHmSB9MB8UZNsxGV/ZZmXpzWell4C6Q38RoY3JCfCQODvta+HfS+idPyLt7/N0amY0reqAugb+CnJkmRBMmwjAvVPbetUP/AC4FKmba2UPUk97lQD2vx6YxuUcu7NWBq1S5LM+7HYH14i0CwwEmwv8AJvfaD2poNQqUckWLVB8VMClTlt21kXcLIsLk7iLZVOk0QukVBrNyobtvA/X03xLLKRI0gOp5hjHKwLWsfkRgrM02qA6DAJlSq3U87x53B8sOo/YLIUulIV+I7iT2abNPn2wfkOnfEjfEhkNsfIjm+BaKvThaiwdjH3B3+e8Yv1vM2kESLEEd9J8vzw9AsLV0AawEE6huf9Vx9ML64h5UARAYTa/4o2APfBdZJZag5BBJE27wDa39seL04MZJ7wIgEHi5iOwvzjUYWZvqC01GzNwANzyeYHp+eA6mdJRtBgqN2ICz2Pc72HPIwHVqEyqwwJBLMBwCAA0TET4VgG07CPaNRfxt+XFrKo7efbEqGsOGSVlViNbnw6ipt30xYROwA+7Ad8i/vGeizD+Qq2iWjSCI3572nEatWTBLAfygXMbTGw+m5wSufA4lrzJmB6bD8h641AHtP2izaAh3p16diVqIGF5tMW287zhbmOo5AzryL0yJJ9y4iTc+FoxUKz1DZZNwCSNIMXjvY735xQuUkkOGIYbKN/MReN+w88BxNYZl6XTKjgL++UzBOo6YHAmzDt9hgvpvs309wxGfYHnWqU4nadcAci/cemF6SKtIEQBqIVIGkH0tO8njzx7lenavfBvxE9rDffvtf8sbiw2jSUuidOpfEKLWN8xXDbiJ0rYWNrciPIzp+b6bScqtTIBeNCtVf/rLEjYG5vtfg445QTCUiTqQEmPFG8A7QPQzsN8H5SNYYKBNiBIuNp/w4ygwOjZD2myNMfwKQqPCnw0xTUazHiZgAkczcbkYS5j9oOb1BfcqqkmJc7QRAhYEbzfe0DCejnRUrVaYLoQADIA1TJVxBPym+JvS1qrEiFgEQDufPywzg32BUuiVWjVzAb39UsRBVA2lQQIDQI7bkn1GF+V6EAVAIGpPWCeZm/1/3YZ7MIPEDKwdW/8A9vqPlziijm0DLqMwu+9gJthlBI1sjTyWlmQsCDaw3PBHn9cFVqOujpUtqQXPIi552i9r4VVeu6imlTqAOoiAJJsBuduTHpgfOZ92qaiFXaCCZ8PczJ39Ith0gWOssupdSgqEAJPxSOTA7euPM1mUSApnkKCCRPfT8P58WvZXQV9FjEz6T5Y+GSYyYEmR3gg7wBF8Yw2r5+maasYEWna/Ajn7c49qZ8MAZWVuN2LibgCNwJ+mFgKg+JQ3BBtINiJ7b48XJyJBJsLC5+cYxg980trko0FSbBZ38JtY7Cb4upZ+S0sNQtYg2G0csIgztY+Uj0eiI4I1EG2m5MHlbRJIHy+WJLlFUSl3XeSSYBiAsAcckntg0Y//2Q=="/>
          <p:cNvSpPr>
            <a:spLocks noChangeAspect="1" noChangeArrowheads="1"/>
          </p:cNvSpPr>
          <p:nvPr/>
        </p:nvSpPr>
        <p:spPr bwMode="auto">
          <a:xfrm>
            <a:off x="63500" y="-812800"/>
            <a:ext cx="167640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60" name="Picture 8" descr="http://www.todobus.es/wp-content/uploads/2011/12/ovi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http://upload.wikimedia.org/wikipedia/commons/thumb/5/5e/Salchich%C3%B3n_de_jabal%C3%AD.jpg/220px-Salchich%C3%B3n_de_jabal%C3%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500330" cy="251169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642910" y="357166"/>
            <a:ext cx="615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SALCHICHON JABALI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29190" y="5143512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gramos</a:t>
            </a:r>
          </a:p>
          <a:p>
            <a:r>
              <a:rPr lang="es-ES_tradnl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4’50€</a:t>
            </a:r>
            <a:endParaRPr lang="es-E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4208" y="6237312"/>
            <a:ext cx="2160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REF:0005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guiasturismoasturias.com/wp-content/uploads/2011/03/universidad-laboral-gij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Srg4Co-P_gKiHfvv50CSNRFMnMwjE8uvJq1PD5KBeUhr06rhXB2yGSjDis"/>
          <p:cNvPicPr>
            <a:picLocks noChangeAspect="1" noChangeArrowheads="1"/>
          </p:cNvPicPr>
          <p:nvPr/>
        </p:nvPicPr>
        <p:blipFill>
          <a:blip r:embed="rId3" cstate="print"/>
          <a:srcRect l="20513" r="23077"/>
          <a:stretch>
            <a:fillRect/>
          </a:stretch>
        </p:blipFill>
        <p:spPr bwMode="auto">
          <a:xfrm>
            <a:off x="714348" y="3357562"/>
            <a:ext cx="1571636" cy="278608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86116" y="285728"/>
            <a:ext cx="526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CHORIZO CIERVO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4876" y="528638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4EUROS</a:t>
            </a:r>
          </a:p>
          <a:p>
            <a:r>
              <a:rPr lang="es-ES_trad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250GRAMOS</a:t>
            </a:r>
            <a:endParaRPr lang="es-E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26064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REF:0006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scapadasparados.es/wp-content/uploads/2011/12/covadonga-basilica-astu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101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786314" y="285728"/>
            <a:ext cx="41194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FABADA</a:t>
            </a:r>
            <a:endParaRPr lang="es-E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http://alimentacioncabello.com/imagesCache.php?site=alimentacioncabello&amp;image=89.jpg&amp;directory=products&amp;height=225&amp;width=&amp;rootDirectory=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4524439" cy="339332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516216" y="3717032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EUROS </a:t>
            </a:r>
          </a:p>
          <a:p>
            <a:r>
              <a:rPr lang="es-ES_tradn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PACKS x550 GRAMOS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188640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REF:0007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77</Words>
  <Application>Microsoft Office PowerPoint</Application>
  <PresentationFormat>Presentación en pantalla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colegio san vicente</dc:creator>
  <cp:lastModifiedBy>san vicente</cp:lastModifiedBy>
  <cp:revision>22</cp:revision>
  <dcterms:created xsi:type="dcterms:W3CDTF">2012-03-05T08:42:07Z</dcterms:created>
  <dcterms:modified xsi:type="dcterms:W3CDTF">2012-03-26T07:45:00Z</dcterms:modified>
</cp:coreProperties>
</file>