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5BC1"/>
    <a:srgbClr val="C6EA86"/>
    <a:srgbClr val="4C3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7C59-081A-4D0E-BE2F-7936B0B2E6DD}" type="datetimeFigureOut">
              <a:rPr lang="es-ES" smtClean="0"/>
              <a:pPr/>
              <a:t>16/05/2012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22A-7CDE-49FB-8A38-B8E352BED71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80528" y="980728"/>
            <a:ext cx="8643966" cy="2857520"/>
          </a:xfrm>
        </p:spPr>
        <p:txBody>
          <a:bodyPr>
            <a:normAutofit/>
            <a:scene3d>
              <a:camera prst="orthographicFront">
                <a:rot lat="808801" lon="1576978" rev="963705"/>
              </a:camera>
              <a:lightRig rig="flat" dir="t">
                <a:rot lat="0" lon="0" rev="18900000"/>
              </a:lightRig>
            </a:scene3d>
            <a:sp3d extrusionH="177800" contourW="6350" prstMaterial="powder">
              <a:bevelT w="19050" h="19050" prst="angle"/>
              <a:extrusionClr>
                <a:srgbClr val="7030A0"/>
              </a:extrusionClr>
              <a:contourClr>
                <a:srgbClr val="00B050"/>
              </a:contourClr>
            </a:sp3d>
          </a:bodyPr>
          <a:lstStyle/>
          <a:p>
            <a:r>
              <a:rPr lang="es-ES" sz="8000" b="1" dirty="0" smtClean="0">
                <a:ln/>
                <a:solidFill>
                  <a:schemeClr val="accent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Catálogo</a:t>
            </a:r>
            <a:endParaRPr lang="es-ES" sz="8000" b="1" dirty="0">
              <a:ln/>
              <a:solidFill>
                <a:schemeClr val="accent3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19672" y="3979065"/>
            <a:ext cx="6616651" cy="25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ferrer\Documents\Ines\School\humanists\eje\Nueva carpeta\escudo co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7" y="2780928"/>
            <a:ext cx="6381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Semiazul “La Peral”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70718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 smtClean="0">
                <a:solidFill>
                  <a:srgbClr val="4C3183"/>
                </a:solidFill>
              </a:rPr>
              <a:t> </a:t>
            </a:r>
            <a:r>
              <a:rPr lang="es-ES" sz="1800" b="1" i="1" dirty="0" smtClean="0"/>
              <a:t>Número de referencia: 07</a:t>
            </a:r>
          </a:p>
          <a:p>
            <a:pPr marL="0" indent="0">
              <a:buNone/>
            </a:pPr>
            <a:endParaRPr lang="es-ES" sz="1800" b="1" i="1" dirty="0" smtClean="0"/>
          </a:p>
          <a:p>
            <a:pPr marL="0" indent="0">
              <a:buNone/>
            </a:pPr>
            <a:r>
              <a:rPr lang="es-ES" sz="1800" b="1" i="1" dirty="0" smtClean="0"/>
              <a:t>Es </a:t>
            </a:r>
            <a:r>
              <a:rPr lang="es-ES" sz="1800" b="1" i="1" dirty="0"/>
              <a:t>un queso semiazul, de pasta firme y color </a:t>
            </a:r>
            <a:r>
              <a:rPr lang="es-ES" sz="1800" b="1" i="1" dirty="0" smtClean="0"/>
              <a:t>blanquecino, </a:t>
            </a:r>
            <a:r>
              <a:rPr lang="es-ES" sz="1800" b="1" i="1" dirty="0"/>
              <a:t>elaborado con leche de vaca </a:t>
            </a:r>
            <a:r>
              <a:rPr lang="es-ES" sz="1800" b="1" i="1" dirty="0" smtClean="0"/>
              <a:t>frisona, a la que en ocasiones se añade nata de oveja con el propósito de reforzar el aroma y sabor del queso en la maduración. De </a:t>
            </a:r>
            <a:r>
              <a:rPr lang="es-ES" sz="1800" b="1" i="1" dirty="0"/>
              <a:t>corteza oscura y húmeda, presenta un corte amarillento con veteado azul-verdoso. </a:t>
            </a:r>
            <a:endParaRPr lang="es-ES" sz="1800" b="1" i="1" dirty="0" smtClean="0"/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Precio: 6, 55€  por 450 gr</a:t>
            </a:r>
            <a:r>
              <a:rPr lang="es-ES" sz="1800" b="1" i="1" dirty="0"/>
              <a:t>. </a:t>
            </a:r>
            <a:r>
              <a:rPr lang="es-ES" sz="1800" b="1" i="1" dirty="0" smtClean="0"/>
              <a:t>(</a:t>
            </a:r>
            <a:r>
              <a:rPr lang="es-ES" sz="1800" b="1" i="1" dirty="0"/>
              <a:t>C</a:t>
            </a:r>
            <a:r>
              <a:rPr lang="es-ES" sz="1800" b="1" i="1" dirty="0" smtClean="0"/>
              <a:t>ostes </a:t>
            </a:r>
            <a:r>
              <a:rPr lang="es-ES" sz="1800" b="1" i="1" dirty="0"/>
              <a:t>de envío no incluidos).</a:t>
            </a:r>
          </a:p>
          <a:p>
            <a:pPr marL="0" indent="0">
              <a:buNone/>
            </a:pPr>
            <a:endParaRPr lang="es-ES" sz="1800" b="1" i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90000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82" y="1340768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7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i="1" dirty="0" smtClean="0">
                <a:solidFill>
                  <a:srgbClr val="00B050"/>
                </a:solidFill>
              </a:rPr>
              <a:t/>
            </a:r>
            <a:br>
              <a:rPr lang="es-ES" sz="3600" b="1" i="1" dirty="0" smtClean="0">
                <a:solidFill>
                  <a:srgbClr val="00B050"/>
                </a:solidFill>
              </a:rPr>
            </a:br>
            <a:r>
              <a:rPr lang="es-ES" sz="3600" b="1" i="1" dirty="0" smtClean="0">
                <a:solidFill>
                  <a:srgbClr val="00B050"/>
                </a:solidFill>
              </a:rPr>
              <a:t>Queso </a:t>
            </a:r>
            <a:r>
              <a:rPr lang="es-ES" sz="3600" b="1" i="1" dirty="0">
                <a:solidFill>
                  <a:srgbClr val="00B050"/>
                </a:solidFill>
              </a:rPr>
              <a:t>D.O.P. "Afuega‘l Pitu Atroncau TIERRA DE TINEO“ rojo.</a:t>
            </a:r>
            <a:r>
              <a:rPr lang="es-ES" b="1" i="1" dirty="0">
                <a:solidFill>
                  <a:srgbClr val="00B050"/>
                </a:solidFill>
              </a:rPr>
              <a:t/>
            </a:r>
            <a:br>
              <a:rPr lang="es-ES" b="1" i="1" dirty="0">
                <a:solidFill>
                  <a:srgbClr val="00B050"/>
                </a:solidFill>
              </a:rPr>
            </a:b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 smtClean="0"/>
              <a:t>Número de referencia: 08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/>
              <a:t>De corte no muy limpio y un tanto granuloso, con corteza casi inexistente y textura </a:t>
            </a:r>
            <a:r>
              <a:rPr lang="es-ES" sz="1800" b="1" i="1" dirty="0" smtClean="0"/>
              <a:t>arenosa. Predomina el </a:t>
            </a:r>
            <a:r>
              <a:rPr lang="es-ES" sz="1800" b="1" i="1" dirty="0"/>
              <a:t>pimentón, </a:t>
            </a:r>
            <a:r>
              <a:rPr lang="es-ES" sz="1800" b="1" i="1" dirty="0" smtClean="0"/>
              <a:t>un </a:t>
            </a:r>
            <a:r>
              <a:rPr lang="es-ES" sz="1800" b="1" i="1" dirty="0"/>
              <a:t>toque picante, y un aroma con dominio, aunque sin </a:t>
            </a:r>
            <a:r>
              <a:rPr lang="es-ES" sz="1800" b="1" i="1" dirty="0" smtClean="0"/>
              <a:t>agresividad. </a:t>
            </a:r>
            <a:r>
              <a:rPr lang="es-ES" sz="1800" b="1" i="1" dirty="0"/>
              <a:t>Elaborado con leche pasteurizada de vaca, fermentos lácticos, sal, cuajo animal y </a:t>
            </a:r>
            <a:r>
              <a:rPr lang="es-ES" sz="1800" b="1" i="1" dirty="0" smtClean="0"/>
              <a:t>pimentón.</a:t>
            </a:r>
          </a:p>
          <a:p>
            <a:pPr marL="0" indent="0">
              <a:buNone/>
            </a:pPr>
            <a:endParaRPr lang="es-ES" sz="1800" b="1" i="1" dirty="0" smtClean="0"/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Precio: 4,50€ por 300 gr.</a:t>
            </a:r>
            <a:r>
              <a:rPr lang="es-ES" sz="1800" b="1" i="1" dirty="0"/>
              <a:t> </a:t>
            </a:r>
            <a:r>
              <a:rPr lang="es-ES" sz="1800" b="1" i="1" dirty="0" smtClean="0"/>
              <a:t>(Costes </a:t>
            </a:r>
            <a:r>
              <a:rPr lang="es-ES" sz="1800" b="1" i="1" dirty="0"/>
              <a:t>de envío no incluidos).</a:t>
            </a:r>
          </a:p>
          <a:p>
            <a:pPr marL="0" indent="0">
              <a:buNone/>
            </a:pPr>
            <a:endParaRPr lang="es-ES" sz="1800" b="1" i="1" dirty="0">
              <a:solidFill>
                <a:srgbClr val="4C3183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6853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07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Bebidas no alcohólicas.	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48965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Sidra achampanada sin alcohol “Mayador” 70 cl.</a:t>
            </a:r>
          </a:p>
          <a:p>
            <a:pPr marL="0" indent="0">
              <a:buNone/>
            </a:pPr>
            <a:r>
              <a:rPr lang="es-ES" sz="1800" b="1" i="1" dirty="0" smtClean="0">
                <a:solidFill>
                  <a:srgbClr val="4C3183"/>
                </a:solidFill>
              </a:rPr>
              <a:t> </a:t>
            </a:r>
            <a:r>
              <a:rPr lang="es-ES" sz="1800" b="1" i="1" dirty="0" smtClean="0"/>
              <a:t>Número de referencia: 09</a:t>
            </a:r>
          </a:p>
          <a:p>
            <a:pPr marL="0" indent="0">
              <a:buNone/>
            </a:pPr>
            <a:endParaRPr lang="es-ES" sz="1800" b="1" i="1" dirty="0" smtClean="0"/>
          </a:p>
          <a:p>
            <a:pPr marL="0" indent="0">
              <a:buNone/>
            </a:pPr>
            <a:r>
              <a:rPr lang="es-ES" sz="1800" b="1" i="1" dirty="0" smtClean="0"/>
              <a:t>Este producto, presentado en una botella de vidrio verde de 70 cl</a:t>
            </a:r>
            <a:r>
              <a:rPr lang="es-ES" sz="1800" b="1" i="1" dirty="0"/>
              <a:t>, </a:t>
            </a:r>
            <a:r>
              <a:rPr lang="es-ES" sz="1800" b="1" i="1" dirty="0" smtClean="0"/>
              <a:t>consiste en </a:t>
            </a:r>
            <a:r>
              <a:rPr lang="es-ES" sz="1800" b="1" i="1" dirty="0"/>
              <a:t>sidra espumosa elaborada a partir de manzanas cuidadosamente seleccionadas, de gusto dulce ,</a:t>
            </a:r>
            <a:r>
              <a:rPr lang="es-ES" sz="1800" b="1" i="1" dirty="0" smtClean="0"/>
              <a:t>aroma </a:t>
            </a:r>
            <a:r>
              <a:rPr lang="es-ES" sz="1800" b="1" i="1" dirty="0"/>
              <a:t>frutal y sin alcohol</a:t>
            </a:r>
            <a:r>
              <a:rPr lang="es-ES" sz="1800" b="1" i="1" dirty="0" smtClean="0"/>
              <a:t>.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Precio: 1,50€ (</a:t>
            </a:r>
            <a:r>
              <a:rPr lang="es-ES" sz="1800" b="1" i="1" dirty="0"/>
              <a:t>costes de envío no incluidos).</a:t>
            </a:r>
          </a:p>
          <a:p>
            <a:pPr marL="0" indent="0">
              <a:buNone/>
            </a:pPr>
            <a:endParaRPr lang="es-ES" sz="1800" b="1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3057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Sidra achampanada rosada “Mayador”</a:t>
            </a:r>
            <a:endParaRPr lang="es-ES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84784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 smtClean="0"/>
              <a:t>Número de referencia: 10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/>
              <a:t>Una bebida refrescante de sidra, espumosa de notas dulces y sin alcohol que adquiere su rosado color de las pieles de la manzana. Se recomienda consumir muy fría, y resulta ideal como acompañamiento de todo tipo de carnes y pescados, y en los postres y aperitivos</a:t>
            </a:r>
            <a:r>
              <a:rPr lang="es-ES" sz="1800" b="1" i="1" dirty="0" smtClean="0"/>
              <a:t>. Se presenta en botella de vidrio de 70 cl.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Precio:  1,55€ (costes de envío no incluidos).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00" b="90000" l="10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97" y="1484784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i="1" dirty="0" smtClean="0">
                <a:solidFill>
                  <a:srgbClr val="00B050"/>
                </a:solidFill>
              </a:rPr>
              <a:t>Se nos puede contactar en :</a:t>
            </a:r>
            <a:r>
              <a:rPr lang="es-ES" sz="3200" b="1" i="1" dirty="0" smtClean="0">
                <a:solidFill>
                  <a:srgbClr val="7D5BC1"/>
                </a:solidFill>
              </a:rPr>
              <a:t> </a:t>
            </a:r>
            <a:r>
              <a:rPr lang="es-ES" sz="3200" b="1" i="1" dirty="0" smtClean="0"/>
              <a:t>npipenamayor@gmail.com</a:t>
            </a:r>
            <a:endParaRPr lang="es-ES" sz="3200" b="1" i="1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88000" l="50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4798616" cy="1799481"/>
          </a:xfrm>
        </p:spPr>
      </p:pic>
    </p:spTree>
    <p:extLst>
      <p:ext uri="{BB962C8B-B14F-4D97-AF65-F5344CB8AC3E}">
        <p14:creationId xmlns:p14="http://schemas.microsoft.com/office/powerpoint/2010/main" val="131676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92D050"/>
                </a:solidFill>
              </a:rPr>
              <a:t>Productos artesanales:</a:t>
            </a:r>
            <a:endParaRPr lang="es-ES" b="1" i="1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Diademas.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Osos “toalla”.</a:t>
            </a:r>
          </a:p>
          <a:p>
            <a:endParaRPr lang="es-ES" dirty="0"/>
          </a:p>
          <a:p>
            <a:r>
              <a:rPr lang="es-ES" dirty="0" smtClean="0"/>
              <a:t>Vaselinas.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4366" y="1641233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B050"/>
                </a:solidFill>
              </a:rPr>
              <a:t>Diademas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14876" y="2071678"/>
            <a:ext cx="3929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Número de referencia: 01</a:t>
            </a:r>
          </a:p>
          <a:p>
            <a:endParaRPr lang="es-ES" b="1" i="1" dirty="0"/>
          </a:p>
          <a:p>
            <a:r>
              <a:rPr lang="es-ES" b="1" i="1" dirty="0" smtClean="0"/>
              <a:t>Accesorios para el pelo hechos a mano a base de lazos de diferentes colores y botones. Se pueden solicitar en diferentes colores:</a:t>
            </a:r>
          </a:p>
          <a:p>
            <a:r>
              <a:rPr lang="es-ES" b="1" i="1" dirty="0" smtClean="0"/>
              <a:t>Marrón entera, roja, rosa, gris, marineras, gris y rosa…</a:t>
            </a:r>
          </a:p>
          <a:p>
            <a:endParaRPr lang="es-ES" b="1" i="1" dirty="0"/>
          </a:p>
          <a:p>
            <a:r>
              <a:rPr lang="es-ES" b="1" i="1" dirty="0" smtClean="0"/>
              <a:t>Precio: 2,50 €</a:t>
            </a:r>
            <a:r>
              <a:rPr lang="es-ES" b="1" i="1" dirty="0"/>
              <a:t>(costes de envío no incluidos).</a:t>
            </a:r>
          </a:p>
          <a:p>
            <a:endParaRPr lang="es-ES" dirty="0" smtClean="0"/>
          </a:p>
        </p:txBody>
      </p:sp>
      <p:pic>
        <p:nvPicPr>
          <p:cNvPr id="7" name="3 Marcador de contenido" descr="foto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230" y="2686843"/>
            <a:ext cx="3883007" cy="2185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Oso “toalla”.</a:t>
            </a:r>
            <a:endParaRPr lang="es-ES" b="1" i="1" dirty="0">
              <a:solidFill>
                <a:srgbClr val="00B050"/>
              </a:solidFill>
            </a:endParaRPr>
          </a:p>
        </p:txBody>
      </p:sp>
      <p:pic>
        <p:nvPicPr>
          <p:cNvPr id="4" name="3 Marcador de contenido" descr="fotoOs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3009904" cy="2257428"/>
          </a:xfrm>
        </p:spPr>
      </p:pic>
      <p:sp>
        <p:nvSpPr>
          <p:cNvPr id="8" name="7 CuadroTexto"/>
          <p:cNvSpPr txBox="1"/>
          <p:nvPr/>
        </p:nvSpPr>
        <p:spPr>
          <a:xfrm>
            <a:off x="4214810" y="1928802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Número de referencia: 02</a:t>
            </a:r>
          </a:p>
          <a:p>
            <a:endParaRPr lang="es-ES" b="1" dirty="0"/>
          </a:p>
          <a:p>
            <a:r>
              <a:rPr lang="es-ES" b="1" dirty="0" smtClean="0"/>
              <a:t>Peluches decorativos muy originales  hechos de un novedoso material: Toallas , botones y lazos.</a:t>
            </a:r>
          </a:p>
          <a:p>
            <a:r>
              <a:rPr lang="es-ES" b="1" dirty="0" smtClean="0"/>
              <a:t>Existen diferentes modelos; osos de distintos colores y tamaños, elefantes…</a:t>
            </a:r>
          </a:p>
          <a:p>
            <a:endParaRPr lang="es-ES" b="1" dirty="0"/>
          </a:p>
          <a:p>
            <a:r>
              <a:rPr lang="es-ES" b="1" dirty="0" smtClean="0"/>
              <a:t>Precio: 5 €</a:t>
            </a:r>
            <a:r>
              <a:rPr lang="es-ES" b="1" i="1" dirty="0"/>
              <a:t>(costes de envío no incluidos).</a:t>
            </a:r>
          </a:p>
          <a:p>
            <a:endParaRPr lang="es-ES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Vaselinas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smtClean="0"/>
              <a:t> </a:t>
            </a:r>
            <a:r>
              <a:rPr lang="es-ES" sz="1800" b="1" dirty="0" smtClean="0"/>
              <a:t>Número de referencia: 03</a:t>
            </a:r>
          </a:p>
          <a:p>
            <a:pPr marL="0" indent="0">
              <a:buNone/>
            </a:pPr>
            <a:endParaRPr lang="es-ES" sz="1800" b="1" dirty="0"/>
          </a:p>
          <a:p>
            <a:pPr marL="0" indent="0">
              <a:buNone/>
            </a:pPr>
            <a:r>
              <a:rPr lang="es-ES" sz="1800" b="1" dirty="0" smtClean="0"/>
              <a:t>Vaselinas artesanales hechas con productos naturales, sin petróleo ni ninguno de sus derivados. Vienen expuestas en cajas metálicas con distintos decorados y forma de corazón.</a:t>
            </a:r>
          </a:p>
          <a:p>
            <a:pPr marL="0" indent="0">
              <a:buNone/>
            </a:pPr>
            <a:endParaRPr lang="es-ES" sz="1800" b="1" dirty="0"/>
          </a:p>
          <a:p>
            <a:pPr marL="0" indent="0">
              <a:buNone/>
            </a:pPr>
            <a:r>
              <a:rPr lang="es-ES" sz="1800" b="1" dirty="0" smtClean="0"/>
              <a:t>Precio:  2,50 €</a:t>
            </a:r>
            <a:r>
              <a:rPr lang="es-ES" sz="1800" b="1" i="1" dirty="0"/>
              <a:t>(costes de envío no incluidos).</a:t>
            </a:r>
          </a:p>
          <a:p>
            <a:pPr marL="0" indent="0">
              <a:buNone/>
            </a:pP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13623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Productos alimenticios.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sz="1800" b="1" i="1" dirty="0" smtClean="0">
              <a:solidFill>
                <a:srgbClr val="4C3183"/>
              </a:solidFill>
            </a:endParaRPr>
          </a:p>
          <a:p>
            <a:pPr marL="0" indent="0">
              <a:buNone/>
            </a:pPr>
            <a:r>
              <a:rPr lang="es-ES" sz="1800" b="1" i="1" dirty="0" smtClean="0"/>
              <a:t>D</a:t>
            </a:r>
            <a:r>
              <a:rPr lang="es-ES" sz="2400" b="1" i="1" dirty="0" smtClean="0"/>
              <a:t>ulces</a:t>
            </a:r>
          </a:p>
          <a:p>
            <a:pPr marL="0" indent="0">
              <a:buNone/>
            </a:pPr>
            <a:endParaRPr lang="es-ES" sz="2400" b="1" i="1" dirty="0"/>
          </a:p>
          <a:p>
            <a:pPr marL="0" indent="0">
              <a:buNone/>
            </a:pPr>
            <a:r>
              <a:rPr lang="es-ES" sz="2400" b="1" i="1" dirty="0" smtClean="0"/>
              <a:t>Productos típicos asturianos.</a:t>
            </a:r>
          </a:p>
          <a:p>
            <a:pPr marL="0" indent="0">
              <a:buNone/>
            </a:pPr>
            <a:endParaRPr lang="es-ES" sz="2400" b="1" i="1" dirty="0"/>
          </a:p>
          <a:p>
            <a:pPr marL="0" indent="0">
              <a:buNone/>
            </a:pPr>
            <a:r>
              <a:rPr lang="es-ES" sz="2400" b="1" i="1" dirty="0" smtClean="0"/>
              <a:t>Derivados.</a:t>
            </a:r>
          </a:p>
          <a:p>
            <a:pPr marL="0" indent="0">
              <a:buNone/>
            </a:pPr>
            <a:endParaRPr lang="es-ES" sz="2000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02" y="1727834"/>
            <a:ext cx="4069254" cy="396633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Dulces caseros.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i="1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Asturianinas</a:t>
            </a:r>
            <a:r>
              <a:rPr lang="es-ES" sz="20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endParaRPr lang="es-ES" sz="2000" b="1" i="1" u="sng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1800" b="1" i="1" dirty="0" smtClean="0"/>
              <a:t>Número de referencia: 04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Deliciosas galletas caseras recubiertas de  glaseado azul y amarillo formando la bandera asturiana. Perfectas para un snack a media mañana o una merienda, o como acompañamiento del café .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Precio: 6,00 € por pack de 5. </a:t>
            </a:r>
            <a:r>
              <a:rPr lang="es-ES" sz="1800" b="1" i="1" dirty="0"/>
              <a:t>(costes de envío no incluidos).</a:t>
            </a:r>
          </a:p>
          <a:p>
            <a:pPr marL="0" indent="0">
              <a:buNone/>
            </a:pPr>
            <a:r>
              <a:rPr lang="es-ES" sz="1800" b="1" i="1" dirty="0" smtClean="0"/>
              <a:t>Escala de la foto 1:1</a:t>
            </a:r>
            <a:endParaRPr lang="es-ES" sz="2000" b="1" i="1" dirty="0"/>
          </a:p>
          <a:p>
            <a:pPr marL="0" indent="0">
              <a:buNone/>
            </a:pPr>
            <a:endParaRPr lang="es-ES" sz="2000" b="1" i="1" dirty="0">
              <a:solidFill>
                <a:srgbClr val="4C3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Productos típicos asturianos.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Quesos:</a:t>
            </a:r>
          </a:p>
          <a:p>
            <a:pPr marL="0" indent="0">
              <a:buNone/>
            </a:pPr>
            <a:r>
              <a:rPr lang="es-ES" sz="2000" b="1" i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s-ES" sz="2000" b="1" i="1" dirty="0" smtClean="0"/>
              <a:t>“Cuatro en uno, TIERRA DE TINEO`”</a:t>
            </a:r>
          </a:p>
          <a:p>
            <a:pPr marL="0" indent="0">
              <a:buNone/>
            </a:pPr>
            <a:r>
              <a:rPr lang="es-ES" sz="2000" b="1" i="1" dirty="0" smtClean="0"/>
              <a:t>Queso semiazul, La Peral.</a:t>
            </a:r>
          </a:p>
          <a:p>
            <a:pPr marL="0" indent="0">
              <a:buNone/>
            </a:pPr>
            <a:r>
              <a:rPr lang="es-ES" sz="2000" b="1" i="1" dirty="0" smtClean="0"/>
              <a:t>Queso </a:t>
            </a:r>
            <a:r>
              <a:rPr lang="es-ES" sz="2000" b="1" i="1" dirty="0"/>
              <a:t>D.O.P. "</a:t>
            </a:r>
            <a:r>
              <a:rPr lang="es-ES" sz="2000" b="1" i="1" dirty="0" smtClean="0"/>
              <a:t>Afuega‘l Pitu Atroncau </a:t>
            </a:r>
            <a:r>
              <a:rPr lang="es-ES" sz="2000" b="1" i="1" dirty="0"/>
              <a:t>TIERRA DE </a:t>
            </a:r>
            <a:r>
              <a:rPr lang="es-ES" sz="2000" b="1" i="1" dirty="0" smtClean="0"/>
              <a:t>TINEO“ rojo.</a:t>
            </a:r>
          </a:p>
          <a:p>
            <a:pPr marL="0" indent="0">
              <a:buNone/>
            </a:pPr>
            <a:r>
              <a:rPr lang="es-ES" sz="2000" b="1" i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Bebidas sin alcohol:</a:t>
            </a:r>
          </a:p>
          <a:p>
            <a:pPr marL="0" indent="0">
              <a:buNone/>
            </a:pPr>
            <a:endParaRPr lang="es-ES" sz="2000" b="1" i="1" u="sng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1800" b="1" i="1" dirty="0" smtClean="0"/>
              <a:t>Sidra  achampanada rosada sin alcohol.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Sidra achampanada  sin alcohol.</a:t>
            </a:r>
            <a:endParaRPr lang="es-ES" sz="1600" b="1" i="1" dirty="0"/>
          </a:p>
        </p:txBody>
      </p:sp>
    </p:spTree>
    <p:extLst>
      <p:ext uri="{BB962C8B-B14F-4D97-AF65-F5344CB8AC3E}">
        <p14:creationId xmlns:p14="http://schemas.microsoft.com/office/powerpoint/2010/main" val="3278138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00B050"/>
                </a:solidFill>
              </a:rPr>
              <a:t>Quesos cuatro en uno</a:t>
            </a:r>
            <a:endParaRPr lang="es-ES" b="1" i="1" dirty="0">
              <a:solidFill>
                <a:srgbClr val="00B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 smtClean="0"/>
              <a:t>Número de referencia: 06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Cuatro variedades de quesos típicas listas para ser degustadas:</a:t>
            </a:r>
          </a:p>
          <a:p>
            <a:pPr marL="0" indent="0">
              <a:buNone/>
            </a:pPr>
            <a:r>
              <a:rPr lang="es-ES" sz="1800" b="1" i="1" dirty="0"/>
              <a:t>Un queso semicurado de vaca, un queso ahumado de vaca, un queso semicurado de cabra y un queso azul de </a:t>
            </a:r>
            <a:r>
              <a:rPr lang="es-ES" sz="1800" b="1" i="1" dirty="0" smtClean="0"/>
              <a:t>vaca.</a:t>
            </a:r>
          </a:p>
          <a:p>
            <a:pPr marL="0" indent="0">
              <a:buNone/>
            </a:pPr>
            <a:endParaRPr lang="es-ES" sz="1800" b="1" i="1" dirty="0"/>
          </a:p>
          <a:p>
            <a:pPr marL="0" indent="0">
              <a:buNone/>
            </a:pPr>
            <a:r>
              <a:rPr lang="es-ES" sz="1800" b="1" i="1" dirty="0" smtClean="0"/>
              <a:t>Precio: 6,15 € (</a:t>
            </a:r>
            <a:r>
              <a:rPr lang="es-ES" sz="1800" b="1" i="1" dirty="0"/>
              <a:t>costes de envío no incluidos).</a:t>
            </a:r>
          </a:p>
          <a:p>
            <a:pPr marL="0" indent="0">
              <a:buNone/>
            </a:pPr>
            <a:endParaRPr lang="es-ES" sz="1800" b="1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109442" cy="410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69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655</Words>
  <Application>Microsoft Office PowerPoint</Application>
  <PresentationFormat>Presentación en pantalla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Catálogo</vt:lpstr>
      <vt:lpstr>Productos artesanales:</vt:lpstr>
      <vt:lpstr>Diademas</vt:lpstr>
      <vt:lpstr>Oso “toalla”.</vt:lpstr>
      <vt:lpstr>Vaselinas</vt:lpstr>
      <vt:lpstr>Productos alimenticios.</vt:lpstr>
      <vt:lpstr>Dulces caseros.</vt:lpstr>
      <vt:lpstr>Productos típicos asturianos.</vt:lpstr>
      <vt:lpstr>Quesos cuatro en uno</vt:lpstr>
      <vt:lpstr>Semiazul “La Peral”</vt:lpstr>
      <vt:lpstr> Queso D.O.P. "Afuega‘l Pitu Atroncau TIERRA DE TINEO“ rojo. </vt:lpstr>
      <vt:lpstr>Bebidas no alcohólicas. </vt:lpstr>
      <vt:lpstr>Sidra achampanada rosada “Mayador”</vt:lpstr>
      <vt:lpstr>Se nos puede contactar en : npipenamayor@gmail.com</vt:lpstr>
    </vt:vector>
  </TitlesOfParts>
  <Company>Fomento de Centros de Enseñanza,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Coffen</dc:creator>
  <cp:lastModifiedBy>ferrer</cp:lastModifiedBy>
  <cp:revision>25</cp:revision>
  <dcterms:created xsi:type="dcterms:W3CDTF">2012-05-11T07:25:41Z</dcterms:created>
  <dcterms:modified xsi:type="dcterms:W3CDTF">2012-05-16T17:10:24Z</dcterms:modified>
</cp:coreProperties>
</file>