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57DD-5BDE-4C67-A185-603740E2630C}" type="datetimeFigureOut">
              <a:rPr lang="es-ES" smtClean="0"/>
              <a:t>06/12/2011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0DD2-7CA7-43F1-A5D9-FF29ED2C13F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57DD-5BDE-4C67-A185-603740E2630C}" type="datetimeFigureOut">
              <a:rPr lang="es-ES" smtClean="0"/>
              <a:t>06/12/2011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0DD2-7CA7-43F1-A5D9-FF29ED2C1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57DD-5BDE-4C67-A185-603740E2630C}" type="datetimeFigureOut">
              <a:rPr lang="es-ES" smtClean="0"/>
              <a:t>06/12/2011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0DD2-7CA7-43F1-A5D9-FF29ED2C1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57DD-5BDE-4C67-A185-603740E2630C}" type="datetimeFigureOut">
              <a:rPr lang="es-ES" smtClean="0"/>
              <a:t>06/12/2011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0DD2-7CA7-43F1-A5D9-FF29ED2C1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57DD-5BDE-4C67-A185-603740E2630C}" type="datetimeFigureOut">
              <a:rPr lang="es-ES" smtClean="0"/>
              <a:t>06/12/2011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0DD2-7CA7-43F1-A5D9-FF29ED2C13F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57DD-5BDE-4C67-A185-603740E2630C}" type="datetimeFigureOut">
              <a:rPr lang="es-ES" smtClean="0"/>
              <a:t>06/12/2011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0DD2-7CA7-43F1-A5D9-FF29ED2C1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57DD-5BDE-4C67-A185-603740E2630C}" type="datetimeFigureOut">
              <a:rPr lang="es-ES" smtClean="0"/>
              <a:t>06/12/2011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0DD2-7CA7-43F1-A5D9-FF29ED2C1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57DD-5BDE-4C67-A185-603740E2630C}" type="datetimeFigureOut">
              <a:rPr lang="es-ES" smtClean="0"/>
              <a:t>06/12/2011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0DD2-7CA7-43F1-A5D9-FF29ED2C1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57DD-5BDE-4C67-A185-603740E2630C}" type="datetimeFigureOut">
              <a:rPr lang="es-ES" smtClean="0"/>
              <a:t>06/12/2011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0DD2-7CA7-43F1-A5D9-FF29ED2C1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57DD-5BDE-4C67-A185-603740E2630C}" type="datetimeFigureOut">
              <a:rPr lang="es-ES" smtClean="0"/>
              <a:t>06/12/2011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0DD2-7CA7-43F1-A5D9-FF29ED2C13F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57DD-5BDE-4C67-A185-603740E2630C}" type="datetimeFigureOut">
              <a:rPr lang="es-ES" smtClean="0"/>
              <a:t>06/12/2011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230DD2-7CA7-43F1-A5D9-FF29ED2C13F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5557DD-5BDE-4C67-A185-603740E2630C}" type="datetimeFigureOut">
              <a:rPr lang="es-ES" smtClean="0"/>
              <a:t>06/12/2011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230DD2-7CA7-43F1-A5D9-FF29ED2C13FC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428596" y="523875"/>
            <a:ext cx="8286776" cy="6048397"/>
          </a:xfrm>
          <a:prstGeom prst="triangle">
            <a:avLst>
              <a:gd name="adj" fmla="val 50000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857620" y="1571612"/>
            <a:ext cx="1392204" cy="72391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PRESIDENTE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Stalin David  Cucas Cuasapaz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143636" y="4786322"/>
            <a:ext cx="1324161" cy="10715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ATENCIÓN AL CLIENTE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Diego Pozo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Lenin Rueda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643438" y="4786322"/>
            <a:ext cx="1467037" cy="1085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PRODUCCIÓN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800" b="1" i="0" u="sng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Mercy</a:t>
            </a:r>
            <a:r>
              <a:rPr kumimoji="0" lang="es-ES" sz="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Imbaquingo  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Pablo Mora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14678" y="4786322"/>
            <a:ext cx="1467037" cy="1085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VENTAS Y MARKETING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Ronald Rosas 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Alex Villarreal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714480" y="4786322"/>
            <a:ext cx="1467037" cy="1085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FINANZAS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Tania Romo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Cristian Patiño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714876" y="3000372"/>
            <a:ext cx="1467037" cy="695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INTERVENTOR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Yadira Fuertes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14678" y="3000372"/>
            <a:ext cx="1467037" cy="6953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SECRETARIA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Gabriela Ayala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214414" y="0"/>
            <a:ext cx="700092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normalizeH="0" baseline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ORGANIGRAMA  DE LA EMPRESA  </a:t>
            </a:r>
            <a:r>
              <a:rPr kumimoji="0" lang="es-ES" sz="2800" b="1" i="0" u="none" strike="noStrike" normalizeH="0" baseline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FOREP</a:t>
            </a:r>
            <a:r>
              <a:rPr kumimoji="0" lang="es-ES" sz="2800" b="1" i="0" u="none" strike="noStrike" normalizeH="0" baseline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800" b="1" i="0" u="none" strike="noStrike" normalizeH="0" baseline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S.A</a:t>
            </a:r>
            <a:endParaRPr kumimoji="0" lang="es-ES" sz="1200" b="1" i="0" u="none" strike="noStrike" normalizeH="0" baseline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41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NARED</dc:creator>
  <cp:lastModifiedBy>NARED</cp:lastModifiedBy>
  <cp:revision>1</cp:revision>
  <dcterms:created xsi:type="dcterms:W3CDTF">2011-12-06T18:32:18Z</dcterms:created>
  <dcterms:modified xsi:type="dcterms:W3CDTF">2011-12-06T18:38:00Z</dcterms:modified>
</cp:coreProperties>
</file>