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2DAC91-EB73-4BB4-9EB1-FD310682F355}" type="datetimeFigureOut">
              <a:rPr lang="es-EC" smtClean="0"/>
              <a:t>05/03/2012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E0B1F0-777E-4369-A4EA-65581CC98AA7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Bibliotecaria\Desktop\Propiedades%20medicinales%20del%20higo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_logo_mirart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0"/>
            <a:ext cx="2204864" cy="220486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835696" y="69269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C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LA EMPRESA :</a:t>
            </a:r>
            <a:endParaRPr lang="es-EC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27784" y="616530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hlinkClick r:id="rId3" action="ppaction://hlinkfile"/>
              </a:rPr>
              <a:t>PROPIEDADES MEDICINALES DEL HIGO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7824" y="19168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C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TE OFRECE :</a:t>
            </a:r>
            <a:endParaRPr lang="es-EC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67744" y="386104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LOS MAS DELICIOSOS, JUGOSOS Y NATURALEZ</a:t>
            </a:r>
            <a:endParaRPr lang="es-EC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940152" y="249289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C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B050">
                      <a:alpha val="6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HIGOS</a:t>
            </a:r>
            <a:endParaRPr lang="es-EC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rgbClr val="00B050">
                    <a:alpha val="6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pic>
        <p:nvPicPr>
          <p:cNvPr id="10" name="9 Imagen" descr="IMG_01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429000"/>
            <a:ext cx="4536504" cy="259228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18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Bibliotecaria</dc:creator>
  <cp:lastModifiedBy>Bibliotecaria</cp:lastModifiedBy>
  <cp:revision>3</cp:revision>
  <dcterms:created xsi:type="dcterms:W3CDTF">2012-03-05T15:51:02Z</dcterms:created>
  <dcterms:modified xsi:type="dcterms:W3CDTF">2012-03-05T16:13:31Z</dcterms:modified>
</cp:coreProperties>
</file>