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342F53-E28F-40BB-AC1C-0B7E8C3D38E4}" type="datetimeFigureOut">
              <a:rPr lang="es-ES" smtClean="0"/>
              <a:pPr/>
              <a:t>22/01/2012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DBFD5E-8874-4EED-BAC0-56CDAF3C0B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 rot="20577806">
            <a:off x="160330" y="1132679"/>
            <a:ext cx="8077200" cy="2304256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latin typeface="Goudy Stout" pitchFamily="18" charset="0"/>
              </a:rPr>
              <a:t>CATÁLOGO DE PRODUCTOS</a:t>
            </a:r>
            <a:endParaRPr lang="es-ES" sz="4800" dirty="0">
              <a:latin typeface="Goudy Stout" pitchFamily="18" charset="0"/>
            </a:endParaRPr>
          </a:p>
        </p:txBody>
      </p:sp>
      <p:pic>
        <p:nvPicPr>
          <p:cNvPr id="1026" name="Picture 2" descr="C:\Users\VIVI\Pictures\SoOlO OnApiX\stay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2947416" cy="352044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rot="20565423">
            <a:off x="4911163" y="170464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STAY STRONG</a:t>
            </a:r>
            <a:endParaRPr lang="es-E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/>
              <a:t>1.- </a:t>
            </a:r>
            <a:r>
              <a:rPr lang="es-ES" sz="4000" dirty="0" smtClean="0">
                <a:latin typeface="Goudy Stout" pitchFamily="18" charset="0"/>
              </a:rPr>
              <a:t>Empanadas de Mejido</a:t>
            </a:r>
            <a:endParaRPr lang="es-ES" sz="4000" dirty="0">
              <a:latin typeface="Goudy Stout" pitchFamily="18" charset="0"/>
            </a:endParaRPr>
          </a:p>
        </p:txBody>
      </p:sp>
      <p:pic>
        <p:nvPicPr>
          <p:cNvPr id="2050" name="Picture 2" descr="C:\Users\VIVI\Pictures\Fotos 2\empanada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16620">
            <a:off x="132721" y="1762884"/>
            <a:ext cx="4453881" cy="340747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051720" y="5661248"/>
            <a:ext cx="122413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0.25$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 rot="20792886">
            <a:off x="5079215" y="369342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INGREDIENTES:</a:t>
            </a:r>
          </a:p>
          <a:p>
            <a:r>
              <a:rPr lang="es-ES" dirty="0" smtClean="0"/>
              <a:t>Harina</a:t>
            </a:r>
          </a:p>
          <a:p>
            <a:r>
              <a:rPr lang="es-ES" dirty="0" smtClean="0"/>
              <a:t>Huevos</a:t>
            </a:r>
          </a:p>
          <a:p>
            <a:r>
              <a:rPr lang="es-ES" dirty="0" smtClean="0"/>
              <a:t>Leche</a:t>
            </a:r>
          </a:p>
          <a:p>
            <a:r>
              <a:rPr lang="es-ES" dirty="0" smtClean="0"/>
              <a:t>Cuajada</a:t>
            </a:r>
          </a:p>
          <a:p>
            <a:r>
              <a:rPr lang="es-ES" dirty="0" smtClean="0"/>
              <a:t>Azúcar</a:t>
            </a:r>
          </a:p>
          <a:p>
            <a:r>
              <a:rPr lang="es-ES" dirty="0" smtClean="0"/>
              <a:t>Agua</a:t>
            </a:r>
          </a:p>
          <a:p>
            <a:r>
              <a:rPr lang="es-ES" dirty="0" smtClean="0"/>
              <a:t>Mantequilla.</a:t>
            </a:r>
          </a:p>
          <a:p>
            <a:endParaRPr lang="es-ES" dirty="0"/>
          </a:p>
        </p:txBody>
      </p:sp>
      <p:pic>
        <p:nvPicPr>
          <p:cNvPr id="8" name="Picture 2" descr="C:\Users\VIVI\Pictures\SoOlO OnApiX\sta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2904" y="5877272"/>
            <a:ext cx="821095" cy="98072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 rot="1139574">
            <a:off x="5358985" y="2193776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Deleita a tu paladar con estas deliciosas empanadas, no te arrepentirás!!!..</a:t>
            </a:r>
            <a:endParaRPr lang="es-E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Goudy Stout" pitchFamily="18" charset="0"/>
              </a:rPr>
              <a:t>2.-Pelucones  des estresantes</a:t>
            </a:r>
            <a:endParaRPr lang="es-ES" sz="3600" dirty="0">
              <a:latin typeface="Goudy Stout" pitchFamily="18" charset="0"/>
            </a:endParaRPr>
          </a:p>
        </p:txBody>
      </p:sp>
      <p:pic>
        <p:nvPicPr>
          <p:cNvPr id="3074" name="Picture 2" descr="C:\Users\VIVI\Pictures\SoOlO OnApiX\pelones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43293">
            <a:off x="195145" y="1569731"/>
            <a:ext cx="4761395" cy="3263229"/>
          </a:xfrm>
          <a:prstGeom prst="rect">
            <a:avLst/>
          </a:prstGeom>
          <a:noFill/>
        </p:spPr>
      </p:pic>
      <p:pic>
        <p:nvPicPr>
          <p:cNvPr id="3075" name="Picture 3" descr="C:\Users\VIVI\Pictures\SoOlO OnApiX\pel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8916">
            <a:off x="1813183" y="4411246"/>
            <a:ext cx="4431853" cy="23505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 rot="20926691">
            <a:off x="5193947" y="1950493"/>
            <a:ext cx="34848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Des estrésate  de una manera divertida con estos muñequitos pelucones, cuando los  aplastas puedes cambiar su forma.</a:t>
            </a:r>
          </a:p>
          <a:p>
            <a:r>
              <a:rPr lang="es-ES" sz="2000" dirty="0" smtClean="0"/>
              <a:t>Existen de todos los colores.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5877272"/>
            <a:ext cx="10801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0.50$</a:t>
            </a:r>
            <a:endParaRPr lang="es-ES" sz="2400" dirty="0"/>
          </a:p>
        </p:txBody>
      </p:sp>
      <p:pic>
        <p:nvPicPr>
          <p:cNvPr id="9" name="Picture 2" descr="C:\Users\VIVI\Pictures\SoOlO OnApiX\stay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2044" y="5661248"/>
            <a:ext cx="1001956" cy="1196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s-ES" sz="3600" dirty="0" smtClean="0">
                <a:latin typeface="Goudy Stout" pitchFamily="18" charset="0"/>
              </a:rPr>
              <a:t>Llaveritos para tu celular</a:t>
            </a:r>
            <a:endParaRPr lang="es-ES" sz="3600" dirty="0">
              <a:latin typeface="Goudy Stout" pitchFamily="18" charset="0"/>
            </a:endParaRPr>
          </a:p>
        </p:txBody>
      </p:sp>
      <p:pic>
        <p:nvPicPr>
          <p:cNvPr id="1026" name="Picture 2" descr="C:\Users\VIVI\Pictures\SoOlO OnApiX\muñequi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93637">
            <a:off x="298363" y="1729301"/>
            <a:ext cx="3112008" cy="36758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 rot="643806">
            <a:off x="4211960" y="220486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Utiliza a este simpático llaverito en tu celular, es muy liviano y de seguro se verá muy bien en tu celular.</a:t>
            </a:r>
          </a:p>
          <a:p>
            <a:r>
              <a:rPr lang="es-ES" dirty="0" smtClean="0"/>
              <a:t>Existen de todos los colores.</a:t>
            </a:r>
          </a:p>
          <a:p>
            <a:r>
              <a:rPr lang="es-ES" dirty="0" smtClean="0"/>
              <a:t>No pierdas la oportunidad de tener este bonito llavero, cómpralo ya!!..</a:t>
            </a:r>
            <a:endParaRPr lang="es-ES" dirty="0"/>
          </a:p>
        </p:txBody>
      </p:sp>
      <p:pic>
        <p:nvPicPr>
          <p:cNvPr id="7" name="Picture 2" descr="C:\Users\VIVI\Pictures\SoOlO OnApiX\stay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2044" y="5661248"/>
            <a:ext cx="1001956" cy="119675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67544" y="5877272"/>
            <a:ext cx="108012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0.50$</a:t>
            </a:r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115</Words>
  <Application>Microsoft Office PowerPoint</Application>
  <PresentationFormat>Presentación en pantalla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Módulo</vt:lpstr>
      <vt:lpstr>CATÁLOGO DE PRODUCTOS</vt:lpstr>
      <vt:lpstr>1.- Empanadas de Mejido</vt:lpstr>
      <vt:lpstr>2.-Pelucones  des estresantes</vt:lpstr>
      <vt:lpstr>Llaveritos para tu celular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DE PRODUCTOS</dc:title>
  <dc:creator>VIVI</dc:creator>
  <cp:lastModifiedBy>VIVI</cp:lastModifiedBy>
  <cp:revision>20</cp:revision>
  <dcterms:created xsi:type="dcterms:W3CDTF">2012-01-22T00:27:21Z</dcterms:created>
  <dcterms:modified xsi:type="dcterms:W3CDTF">2012-01-23T02:19:54Z</dcterms:modified>
</cp:coreProperties>
</file>