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4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B3E5CB-DCC2-449E-A14E-736D076C196A}" type="datetimeFigureOut">
              <a:rPr lang="es-ES" smtClean="0"/>
              <a:t>29/04/2012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F63A8F-7775-43C1-B965-4EA114B06C2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Catálogo de productos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5800" dirty="0" smtClean="0">
                <a:solidFill>
                  <a:schemeClr val="tx2">
                    <a:lumMod val="50000"/>
                  </a:schemeClr>
                </a:solidFill>
              </a:rPr>
              <a:t>EMRESA SPACE OF LIFE</a:t>
            </a:r>
            <a:endParaRPr lang="es-ES" sz="5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Productos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Galletas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smtClean="0"/>
              <a:t>Tortillas con mermelada</a:t>
            </a:r>
            <a:endParaRPr lang="es-ES" dirty="0"/>
          </a:p>
        </p:txBody>
      </p:sp>
      <p:pic>
        <p:nvPicPr>
          <p:cNvPr id="7" name="6 Marcador de contenido" descr="IMG00311-20120115-135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923580"/>
            <a:ext cx="4040188" cy="3030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Marcador de contenido" descr="IMG00313-20120115-135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922985"/>
            <a:ext cx="4041775" cy="3031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Postre de gelatina</a:t>
            </a:r>
            <a:endParaRPr lang="es-ES" dirty="0"/>
          </a:p>
        </p:txBody>
      </p:sp>
      <p:pic>
        <p:nvPicPr>
          <p:cNvPr id="4" name="3 Marcador de contenido" descr="produc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8435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15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Catálogo de productos</vt:lpstr>
      <vt:lpstr>Productos</vt:lpstr>
      <vt:lpstr>Postre de gelatina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                SPACE OF LIFE</dc:title>
  <dc:creator>Aida Córdova</dc:creator>
  <cp:lastModifiedBy>Aida Córdova</cp:lastModifiedBy>
  <cp:revision>4</cp:revision>
  <dcterms:created xsi:type="dcterms:W3CDTF">2012-04-30T03:42:48Z</dcterms:created>
  <dcterms:modified xsi:type="dcterms:W3CDTF">2012-04-30T04:13:35Z</dcterms:modified>
</cp:coreProperties>
</file>