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FF"/>
    <a:srgbClr val="CCECFF"/>
    <a:srgbClr val="CC99FF"/>
    <a:srgbClr val="FFFF99"/>
    <a:srgbClr val="FFFFCC"/>
    <a:srgbClr val="FF5050"/>
    <a:srgbClr val="FF66CC"/>
    <a:srgbClr val="FF33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19354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43764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70982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17363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8146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0705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0867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114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94224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9587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50550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267E-9A57-4164-BD87-6B2372C9B745}" type="datetimeFigureOut">
              <a:rPr lang="es-EC" smtClean="0"/>
              <a:pPr/>
              <a:t>05/07/2004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352D-2769-44E7-915C-DB180C9A0D5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08415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" y="0"/>
            <a:ext cx="9113066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43042" y="332656"/>
            <a:ext cx="5786478" cy="29534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Empresa                   </a:t>
            </a:r>
          </a:p>
          <a:p>
            <a:pPr algn="ctr"/>
            <a:r>
              <a:rPr lang="es-E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GUSTOS</a:t>
            </a:r>
          </a:p>
          <a:p>
            <a:pPr algn="ctr"/>
            <a:r>
              <a:rPr lang="es-ES" sz="6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PERFECTOS</a:t>
            </a:r>
            <a:endParaRPr lang="es-ES" sz="60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57290" y="3500438"/>
            <a:ext cx="628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CATÁLOGO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5929330"/>
            <a:ext cx="5467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s-E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ustosperfectos</a:t>
            </a:r>
            <a:r>
              <a:rPr lang="es-E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@hotmail.com</a:t>
            </a:r>
            <a:endParaRPr lang="es-E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29388" y="5929330"/>
            <a:ext cx="2171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s-E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</a:t>
            </a: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:2290-858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4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32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0"/>
            <a:ext cx="9070258" cy="6858000"/>
          </a:xfrm>
          <a:prstGeom prst="rect">
            <a:avLst/>
          </a:prstGeom>
        </p:spPr>
      </p:pic>
      <p:sp>
        <p:nvSpPr>
          <p:cNvPr id="2" name="1 Rectángulo redondeado"/>
          <p:cNvSpPr/>
          <p:nvPr/>
        </p:nvSpPr>
        <p:spPr>
          <a:xfrm>
            <a:off x="503548" y="188641"/>
            <a:ext cx="4860540" cy="1224136"/>
          </a:xfrm>
          <a:prstGeom prst="round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latin typeface="Bradley Hand ITC" pitchFamily="66" charset="0"/>
              </a:rPr>
              <a:t>BRACELET   EN BOIS (F)</a:t>
            </a:r>
            <a:endParaRPr lang="es-EC" sz="4000" b="1" dirty="0">
              <a:latin typeface="Bradley Hand ITC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643570" y="639662"/>
            <a:ext cx="3176902" cy="5885682"/>
          </a:xfrm>
          <a:prstGeom prst="roundRect">
            <a:avLst/>
          </a:prstGeom>
          <a:ln>
            <a:solidFill>
              <a:srgbClr val="FF66CC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000" dirty="0" smtClean="0">
                <a:latin typeface="Arial Black" pitchFamily="34" charset="0"/>
              </a:rPr>
              <a:t>CODIGO:0001</a:t>
            </a:r>
          </a:p>
          <a:p>
            <a:r>
              <a:rPr lang="es-EC" dirty="0" smtClean="0">
                <a:latin typeface="Arial Black" pitchFamily="34" charset="0"/>
              </a:rPr>
              <a:t>CARACTERÍSTICAS:</a:t>
            </a:r>
          </a:p>
          <a:p>
            <a:r>
              <a:rPr lang="es-EC" sz="2000" dirty="0" smtClean="0">
                <a:latin typeface="Arial Black" pitchFamily="34" charset="0"/>
              </a:rPr>
              <a:t>Manillas hechas de mullos de madera de diferentes colores con hilo elástico </a:t>
            </a:r>
          </a:p>
          <a:p>
            <a:r>
              <a:rPr lang="es-EC" sz="2000" dirty="0" smtClean="0">
                <a:latin typeface="Arial Black" pitchFamily="34" charset="0"/>
              </a:rPr>
              <a:t>TALLA: Única</a:t>
            </a:r>
          </a:p>
          <a:p>
            <a:pPr algn="ctr"/>
            <a:endParaRPr lang="es-EC" dirty="0" smtClean="0"/>
          </a:p>
        </p:txBody>
      </p:sp>
      <p:sp>
        <p:nvSpPr>
          <p:cNvPr id="6" name="5 Explosión 2"/>
          <p:cNvSpPr/>
          <p:nvPr/>
        </p:nvSpPr>
        <p:spPr>
          <a:xfrm>
            <a:off x="6000760" y="5214950"/>
            <a:ext cx="2071702" cy="1143008"/>
          </a:xfrm>
          <a:prstGeom prst="irregularSeal2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$0.50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7" y="1566879"/>
            <a:ext cx="4315216" cy="4791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61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" y="0"/>
            <a:ext cx="9062692" cy="6858000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503548" y="188641"/>
            <a:ext cx="4860540" cy="1224136"/>
          </a:xfrm>
          <a:prstGeom prst="roundRect">
            <a:avLst/>
          </a:prstGeom>
          <a:ln>
            <a:solidFill>
              <a:srgbClr val="66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latin typeface="Bradley Hand ITC" pitchFamily="66" charset="0"/>
              </a:rPr>
              <a:t>CERCEI  BORCAN (R)</a:t>
            </a:r>
            <a:endParaRPr lang="es-EC" sz="4000" b="1" dirty="0">
              <a:latin typeface="Bradley Hand ITC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572132" y="639662"/>
            <a:ext cx="3248340" cy="5885682"/>
          </a:xfrm>
          <a:prstGeom prst="roundRect">
            <a:avLst/>
          </a:prstGeom>
          <a:ln>
            <a:solidFill>
              <a:srgbClr val="66FFFF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Arial Black" pitchFamily="34" charset="0"/>
              </a:rPr>
              <a:t>CODIGO:0002</a:t>
            </a:r>
          </a:p>
          <a:p>
            <a:r>
              <a:rPr lang="es-EC" dirty="0" smtClean="0">
                <a:latin typeface="Arial Black" pitchFamily="34" charset="0"/>
              </a:rPr>
              <a:t>CARACTERÍSTICAS:</a:t>
            </a:r>
          </a:p>
          <a:p>
            <a:r>
              <a:rPr lang="es-EC" dirty="0" smtClean="0">
                <a:latin typeface="Arial Black" pitchFamily="34" charset="0"/>
              </a:rPr>
              <a:t>Aretes hechos de dijes de metal en varios modelos , colgantes jarra estilo único y original </a:t>
            </a:r>
          </a:p>
          <a:p>
            <a:r>
              <a:rPr lang="es-EC" dirty="0" smtClean="0">
                <a:latin typeface="Arial Black" pitchFamily="34" charset="0"/>
              </a:rPr>
              <a:t>TALLA: Única</a:t>
            </a:r>
          </a:p>
          <a:p>
            <a:pPr algn="ctr"/>
            <a:endParaRPr lang="es-EC" dirty="0"/>
          </a:p>
        </p:txBody>
      </p:sp>
      <p:sp>
        <p:nvSpPr>
          <p:cNvPr id="7" name="6 Explosión 2"/>
          <p:cNvSpPr/>
          <p:nvPr/>
        </p:nvSpPr>
        <p:spPr>
          <a:xfrm>
            <a:off x="6286512" y="5214950"/>
            <a:ext cx="2000264" cy="1143008"/>
          </a:xfrm>
          <a:prstGeom prst="irregularSeal2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$2.00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1563203"/>
            <a:ext cx="4104456" cy="4794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9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" y="0"/>
            <a:ext cx="9131627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357158" y="214290"/>
            <a:ext cx="5220580" cy="1054470"/>
          </a:xfrm>
          <a:prstGeom prst="round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Bradley Hand ITC" pitchFamily="66" charset="0"/>
              </a:rPr>
              <a:t>VERÉT  ET   FOULARD FRANÇAISES (F)</a:t>
            </a:r>
            <a:endParaRPr lang="es-EC" sz="3600" b="1" dirty="0">
              <a:latin typeface="Bradley Hand ITC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857884" y="571480"/>
            <a:ext cx="3105464" cy="5885682"/>
          </a:xfrm>
          <a:prstGeom prst="roundRect">
            <a:avLst/>
          </a:prstGeom>
          <a:ln>
            <a:solidFill>
              <a:srgbClr val="FF9966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600" dirty="0" smtClean="0">
              <a:latin typeface="Arial Black" pitchFamily="34" charset="0"/>
            </a:endParaRPr>
          </a:p>
          <a:p>
            <a:endParaRPr lang="es-EC" sz="1600" dirty="0" smtClean="0">
              <a:latin typeface="Arial Black" pitchFamily="34" charset="0"/>
            </a:endParaRPr>
          </a:p>
          <a:p>
            <a:endParaRPr lang="es-EC" sz="1600" dirty="0" smtClean="0">
              <a:latin typeface="Arial Black" pitchFamily="34" charset="0"/>
            </a:endParaRPr>
          </a:p>
          <a:p>
            <a:endParaRPr lang="es-EC" sz="1600" dirty="0" smtClean="0">
              <a:latin typeface="Arial Black" pitchFamily="34" charset="0"/>
            </a:endParaRPr>
          </a:p>
          <a:p>
            <a:endParaRPr lang="es-EC" sz="1600" dirty="0" smtClean="0">
              <a:latin typeface="Arial Black" pitchFamily="34" charset="0"/>
            </a:endParaRPr>
          </a:p>
          <a:p>
            <a:r>
              <a:rPr lang="es-EC" sz="1600" dirty="0" smtClean="0">
                <a:latin typeface="Arial Black" pitchFamily="34" charset="0"/>
              </a:rPr>
              <a:t>a) CODIGO:0003</a:t>
            </a:r>
          </a:p>
          <a:p>
            <a:r>
              <a:rPr lang="es-EC" sz="1600" dirty="0" smtClean="0">
                <a:latin typeface="Arial Black" pitchFamily="34" charset="0"/>
              </a:rPr>
              <a:t>CARACTERÍSTICAS:</a:t>
            </a:r>
          </a:p>
          <a:p>
            <a:r>
              <a:rPr lang="es-EC" sz="1600" dirty="0" smtClean="0">
                <a:latin typeface="Arial Black" pitchFamily="34" charset="0"/>
              </a:rPr>
              <a:t>Boinas hechas de lana de diferentes modelos y colores</a:t>
            </a:r>
          </a:p>
          <a:p>
            <a:r>
              <a:rPr lang="es-EC" sz="1600" dirty="0" smtClean="0">
                <a:latin typeface="Arial Black" pitchFamily="34" charset="0"/>
              </a:rPr>
              <a:t>TALLA: Única</a:t>
            </a:r>
          </a:p>
          <a:p>
            <a:endParaRPr lang="es-EC" sz="1600" dirty="0" smtClean="0">
              <a:latin typeface="Arial Black" pitchFamily="34" charset="0"/>
            </a:endParaRP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C" sz="1600" dirty="0" smtClean="0">
                <a:latin typeface="Arial Black" pitchFamily="34" charset="0"/>
              </a:rPr>
              <a:t> b)CODIGO:0004</a:t>
            </a:r>
          </a:p>
          <a:p>
            <a:r>
              <a:rPr lang="es-EC" sz="1600" dirty="0" smtClean="0">
                <a:latin typeface="Arial Black" pitchFamily="34" charset="0"/>
              </a:rPr>
              <a:t>CARACTERÍSTICAS:</a:t>
            </a:r>
          </a:p>
          <a:p>
            <a:r>
              <a:rPr lang="es-EC" sz="1600" dirty="0" smtClean="0">
                <a:latin typeface="Arial Black" pitchFamily="34" charset="0"/>
              </a:rPr>
              <a:t>Bufandas hechas de lana de diferentes modelos y colores </a:t>
            </a:r>
          </a:p>
          <a:p>
            <a:r>
              <a:rPr lang="es-EC" sz="1600" dirty="0" smtClean="0">
                <a:latin typeface="Arial Black" pitchFamily="34" charset="0"/>
              </a:rPr>
              <a:t>TALLA: 96 de largo x 15 de ancho </a:t>
            </a:r>
          </a:p>
          <a:p>
            <a:pPr algn="ctr"/>
            <a:endParaRPr lang="es-EC" dirty="0" smtClean="0">
              <a:latin typeface="Arial Black" pitchFamily="34" charset="0"/>
            </a:endParaRPr>
          </a:p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6" name="5 Explosión 2"/>
          <p:cNvSpPr/>
          <p:nvPr/>
        </p:nvSpPr>
        <p:spPr>
          <a:xfrm>
            <a:off x="7000892" y="5786454"/>
            <a:ext cx="1935170" cy="571504"/>
          </a:xfrm>
          <a:prstGeom prst="irregularSeal2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$ 3.50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4" y="1438426"/>
            <a:ext cx="3514725" cy="513352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00430" y="3643314"/>
            <a:ext cx="556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s-E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868" y="17144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Explosión 2"/>
          <p:cNvSpPr/>
          <p:nvPr/>
        </p:nvSpPr>
        <p:spPr>
          <a:xfrm>
            <a:off x="6929454" y="3429000"/>
            <a:ext cx="2000264" cy="500066"/>
          </a:xfrm>
          <a:prstGeom prst="irregularSeal2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$ 4.00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0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" y="0"/>
            <a:ext cx="9094706" cy="6858000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214282" y="214290"/>
            <a:ext cx="5500726" cy="1224136"/>
          </a:xfrm>
          <a:prstGeom prst="roundRect">
            <a:avLst/>
          </a:prstGeom>
          <a:ln>
            <a:solidFill>
              <a:srgbClr val="66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b="1" dirty="0" smtClean="0">
                <a:latin typeface="Bradley Hand ITC" pitchFamily="66" charset="0"/>
              </a:rPr>
              <a:t>FOAMI  PORTEFEUILLE</a:t>
            </a:r>
            <a:endParaRPr lang="es-EC" sz="3600" b="1" dirty="0">
              <a:latin typeface="Bradley Hand ITC" pitchFamily="66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872370" y="651122"/>
            <a:ext cx="3105464" cy="5885682"/>
          </a:xfrm>
          <a:prstGeom prst="roundRect">
            <a:avLst/>
          </a:prstGeom>
          <a:ln>
            <a:solidFill>
              <a:srgbClr val="66FFFF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dirty="0" smtClean="0">
              <a:latin typeface="Arial Black" pitchFamily="34" charset="0"/>
            </a:endParaRPr>
          </a:p>
          <a:p>
            <a:r>
              <a:rPr lang="es-EC" dirty="0" smtClean="0">
                <a:latin typeface="Arial Black" pitchFamily="34" charset="0"/>
              </a:rPr>
              <a:t>CODIGO:0005</a:t>
            </a:r>
            <a:endParaRPr lang="es-EC" dirty="0">
              <a:latin typeface="Arial Black" pitchFamily="34" charset="0"/>
            </a:endParaRPr>
          </a:p>
          <a:p>
            <a:r>
              <a:rPr lang="es-EC" dirty="0">
                <a:latin typeface="Arial Black" pitchFamily="34" charset="0"/>
              </a:rPr>
              <a:t>CARACTERÍSTICAS</a:t>
            </a:r>
            <a:r>
              <a:rPr lang="es-EC" dirty="0" smtClean="0">
                <a:latin typeface="Arial Black" pitchFamily="34" charset="0"/>
              </a:rPr>
              <a:t>:</a:t>
            </a:r>
          </a:p>
          <a:p>
            <a:r>
              <a:rPr lang="es-EC" dirty="0" smtClean="0">
                <a:latin typeface="Arial Black" pitchFamily="34" charset="0"/>
              </a:rPr>
              <a:t>Cartucheras y porta espejos de fomix decoradas con cintas y figuras de fomix de diferentes colores modelos y diseños</a:t>
            </a:r>
          </a:p>
          <a:p>
            <a:endParaRPr lang="es-EC" dirty="0">
              <a:latin typeface="Arial Black" pitchFamily="34" charset="0"/>
            </a:endParaRPr>
          </a:p>
          <a:p>
            <a:r>
              <a:rPr lang="es-EC" dirty="0" smtClean="0">
                <a:latin typeface="Arial Black" pitchFamily="34" charset="0"/>
              </a:rPr>
              <a:t>TALLA: 28 de largo x 10 de ancho </a:t>
            </a:r>
          </a:p>
          <a:p>
            <a:pPr algn="ctr"/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7" name="6 Explosión 2"/>
          <p:cNvSpPr/>
          <p:nvPr/>
        </p:nvSpPr>
        <p:spPr>
          <a:xfrm>
            <a:off x="6286512" y="5214950"/>
            <a:ext cx="1813880" cy="1143008"/>
          </a:xfrm>
          <a:prstGeom prst="irregularSeal2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$1.50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0780"/>
            <a:ext cx="4824536" cy="4537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" y="0"/>
            <a:ext cx="9106980" cy="6858000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214282" y="285728"/>
            <a:ext cx="5429288" cy="1224136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500" b="1" dirty="0" smtClean="0">
                <a:latin typeface="Bradley Hand ITC" pitchFamily="66" charset="0"/>
              </a:rPr>
              <a:t>PORTE DES  BANDEAUX</a:t>
            </a:r>
          </a:p>
          <a:p>
            <a:r>
              <a:rPr lang="es-EC" sz="3200" b="1" dirty="0" smtClean="0">
                <a:latin typeface="Bradley Hand ITC" pitchFamily="66" charset="0"/>
              </a:rPr>
              <a:t> (F)</a:t>
            </a:r>
            <a:endParaRPr lang="es-EC" sz="3500" b="1" dirty="0">
              <a:latin typeface="Bradley Hand ITC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96136" y="639662"/>
            <a:ext cx="3176902" cy="5885682"/>
          </a:xfrm>
          <a:prstGeom prst="roundRect">
            <a:avLst/>
          </a:prstGeom>
          <a:ln>
            <a:solidFill>
              <a:srgbClr val="00660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Arial Black" pitchFamily="34" charset="0"/>
              </a:rPr>
              <a:t>CODIGO:0006</a:t>
            </a:r>
            <a:endParaRPr lang="es-EC" dirty="0">
              <a:latin typeface="Arial Black" pitchFamily="34" charset="0"/>
            </a:endParaRPr>
          </a:p>
          <a:p>
            <a:r>
              <a:rPr lang="es-EC" dirty="0">
                <a:latin typeface="Arial Black" pitchFamily="34" charset="0"/>
              </a:rPr>
              <a:t>CARACTERÍSTICAS</a:t>
            </a:r>
            <a:r>
              <a:rPr lang="es-EC" dirty="0" smtClean="0">
                <a:latin typeface="Arial Black" pitchFamily="34" charset="0"/>
              </a:rPr>
              <a:t>:</a:t>
            </a:r>
          </a:p>
          <a:p>
            <a:r>
              <a:rPr lang="es-EC" dirty="0" smtClean="0">
                <a:latin typeface="Arial Black" pitchFamily="34" charset="0"/>
              </a:rPr>
              <a:t>Porta vinchas</a:t>
            </a:r>
            <a:r>
              <a:rPr lang="es-EC" dirty="0">
                <a:latin typeface="Arial Black" pitchFamily="34" charset="0"/>
              </a:rPr>
              <a:t> </a:t>
            </a:r>
            <a:r>
              <a:rPr lang="es-EC" dirty="0" smtClean="0">
                <a:latin typeface="Arial Black" pitchFamily="34" charset="0"/>
              </a:rPr>
              <a:t>elaborada con retazos de tela , lana, ojos plásticos ,media nailon blanca, plumón ,etc.</a:t>
            </a:r>
          </a:p>
          <a:p>
            <a:r>
              <a:rPr lang="es-EC" dirty="0" smtClean="0">
                <a:latin typeface="Arial Black" pitchFamily="34" charset="0"/>
              </a:rPr>
              <a:t>TALLA</a:t>
            </a:r>
            <a:r>
              <a:rPr lang="es-EC" dirty="0">
                <a:latin typeface="Arial Black" pitchFamily="34" charset="0"/>
              </a:rPr>
              <a:t>: Única</a:t>
            </a:r>
          </a:p>
          <a:p>
            <a:pPr algn="ctr"/>
            <a:endParaRPr lang="es-EC" dirty="0"/>
          </a:p>
        </p:txBody>
      </p:sp>
      <p:sp>
        <p:nvSpPr>
          <p:cNvPr id="6" name="5 Explosión 2"/>
          <p:cNvSpPr/>
          <p:nvPr/>
        </p:nvSpPr>
        <p:spPr>
          <a:xfrm>
            <a:off x="6441643" y="5013176"/>
            <a:ext cx="1885888" cy="1143008"/>
          </a:xfrm>
          <a:prstGeom prst="irregularSeal2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$ 2.50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62902"/>
            <a:ext cx="2676525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55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642910" y="428604"/>
            <a:ext cx="4860540" cy="1224136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4000" b="1" dirty="0" smtClean="0">
              <a:latin typeface="Bradley Hand ITC" pitchFamily="66" charset="0"/>
            </a:endParaRPr>
          </a:p>
          <a:p>
            <a:pPr algn="ctr"/>
            <a:r>
              <a:rPr lang="fr-FR" sz="4400" b="1" dirty="0" smtClean="0">
                <a:latin typeface="Bradley Hand ITC" pitchFamily="66" charset="0"/>
              </a:rPr>
              <a:t>PORTE-CLÉS </a:t>
            </a:r>
            <a:r>
              <a:rPr lang="es-EC" sz="4000" b="1" dirty="0" smtClean="0">
                <a:latin typeface="Bradley Hand ITC" pitchFamily="66" charset="0"/>
              </a:rPr>
              <a:t> (F)</a:t>
            </a:r>
            <a:endParaRPr lang="es-EC" sz="4400" b="1" dirty="0" smtClean="0">
              <a:latin typeface="Bradley Hand ITC" pitchFamily="66" charset="0"/>
            </a:endParaRPr>
          </a:p>
          <a:p>
            <a:pPr algn="ctr"/>
            <a:endParaRPr lang="es-EC" sz="4000" b="1" dirty="0">
              <a:latin typeface="Bradley Hand ITC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645280" y="639662"/>
            <a:ext cx="3096344" cy="5885682"/>
          </a:xfrm>
          <a:prstGeom prst="roundRect">
            <a:avLst/>
          </a:prstGeom>
          <a:ln>
            <a:solidFill>
              <a:srgbClr val="FF330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Arial Black" pitchFamily="34" charset="0"/>
              </a:rPr>
              <a:t>CODIGO:0007</a:t>
            </a:r>
            <a:endParaRPr lang="es-EC" dirty="0">
              <a:latin typeface="Arial Black" pitchFamily="34" charset="0"/>
            </a:endParaRPr>
          </a:p>
          <a:p>
            <a:r>
              <a:rPr lang="es-EC" dirty="0">
                <a:latin typeface="Arial Black" pitchFamily="34" charset="0"/>
              </a:rPr>
              <a:t>CARACTERÍSTICAS:</a:t>
            </a:r>
          </a:p>
          <a:p>
            <a:r>
              <a:rPr lang="es-EC" dirty="0" smtClean="0">
                <a:latin typeface="Arial Black" pitchFamily="34" charset="0"/>
              </a:rPr>
              <a:t>Llaveros hechos de mullos arroz de diversos colores con hilo nailon</a:t>
            </a:r>
          </a:p>
          <a:p>
            <a:r>
              <a:rPr lang="es-EC" dirty="0" smtClean="0">
                <a:latin typeface="Arial Black" pitchFamily="34" charset="0"/>
              </a:rPr>
              <a:t>TALLA</a:t>
            </a:r>
            <a:r>
              <a:rPr lang="es-EC" dirty="0">
                <a:latin typeface="Arial Black" pitchFamily="34" charset="0"/>
              </a:rPr>
              <a:t>: Única</a:t>
            </a:r>
          </a:p>
          <a:p>
            <a:pPr algn="ctr"/>
            <a:endParaRPr lang="es-EC" dirty="0"/>
          </a:p>
        </p:txBody>
      </p:sp>
      <p:sp>
        <p:nvSpPr>
          <p:cNvPr id="7" name="6 Explosión 2"/>
          <p:cNvSpPr/>
          <p:nvPr/>
        </p:nvSpPr>
        <p:spPr>
          <a:xfrm>
            <a:off x="6286512" y="5214950"/>
            <a:ext cx="1813880" cy="1143008"/>
          </a:xfrm>
          <a:prstGeom prst="irregularSeal2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$ 1.50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80" y="1867619"/>
            <a:ext cx="2362200" cy="465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285720" y="285728"/>
            <a:ext cx="5214974" cy="12241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latin typeface="Bradley Hand ITC" pitchFamily="66" charset="0"/>
              </a:rPr>
              <a:t>CANDELE  PROFUMATE</a:t>
            </a:r>
          </a:p>
          <a:p>
            <a:pPr algn="ctr"/>
            <a:r>
              <a:rPr lang="es-EC" sz="3200" b="1" dirty="0" smtClean="0">
                <a:latin typeface="Bradley Hand ITC" pitchFamily="66" charset="0"/>
              </a:rPr>
              <a:t> (F)</a:t>
            </a:r>
            <a:endParaRPr lang="es-EC" sz="3200" b="1" dirty="0">
              <a:latin typeface="Bradley Hand ITC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724128" y="639662"/>
            <a:ext cx="3096344" cy="5885682"/>
          </a:xfrm>
          <a:prstGeom prst="roundRect">
            <a:avLst/>
          </a:prstGeom>
          <a:ln>
            <a:solidFill>
              <a:schemeClr val="tx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Arial Black" pitchFamily="34" charset="0"/>
              </a:rPr>
              <a:t>CODIGO:0008</a:t>
            </a:r>
            <a:endParaRPr lang="es-EC" dirty="0">
              <a:latin typeface="Arial Black" pitchFamily="34" charset="0"/>
            </a:endParaRPr>
          </a:p>
          <a:p>
            <a:r>
              <a:rPr lang="es-EC" dirty="0" smtClean="0">
                <a:latin typeface="Arial Black" pitchFamily="34" charset="0"/>
              </a:rPr>
              <a:t>CARACTERÍSTICAS:</a:t>
            </a:r>
          </a:p>
          <a:p>
            <a:r>
              <a:rPr lang="es-EC" dirty="0" smtClean="0">
                <a:latin typeface="Arial Black" pitchFamily="34" charset="0"/>
              </a:rPr>
              <a:t>Velas de diferentes colores según la forma que posean con aroma están hechas de parafina , pabilos , colorantes , aromas , etc.</a:t>
            </a:r>
          </a:p>
          <a:p>
            <a:endParaRPr lang="es-EC" dirty="0" smtClean="0">
              <a:latin typeface="Arial Black" pitchFamily="34" charset="0"/>
            </a:endParaRPr>
          </a:p>
          <a:p>
            <a:r>
              <a:rPr lang="es-EC" dirty="0" smtClean="0">
                <a:latin typeface="Arial Black" pitchFamily="34" charset="0"/>
              </a:rPr>
              <a:t>TALLA: Variable</a:t>
            </a:r>
            <a:endParaRPr lang="es-EC" dirty="0"/>
          </a:p>
        </p:txBody>
      </p:sp>
      <p:sp>
        <p:nvSpPr>
          <p:cNvPr id="7" name="6 Explosión 2"/>
          <p:cNvSpPr/>
          <p:nvPr/>
        </p:nvSpPr>
        <p:spPr>
          <a:xfrm>
            <a:off x="6286512" y="5214950"/>
            <a:ext cx="1813880" cy="1143008"/>
          </a:xfrm>
          <a:prstGeom prst="irregularSeal2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$ 1.50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32" y="2174974"/>
            <a:ext cx="28765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642910" y="639662"/>
            <a:ext cx="4860540" cy="1224136"/>
          </a:xfrm>
          <a:prstGeom prst="roundRect">
            <a:avLst/>
          </a:prstGeom>
          <a:ln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000" b="1" dirty="0" smtClean="0">
                <a:latin typeface="Bradley Hand ITC" pitchFamily="66" charset="0"/>
              </a:rPr>
              <a:t>AGĂŢAT </a:t>
            </a:r>
            <a:r>
              <a:rPr lang="es-ES" sz="4000" b="1" dirty="0" smtClean="0">
                <a:latin typeface="Bradley Hand ITC" pitchFamily="66" charset="0"/>
              </a:rPr>
              <a:t>  </a:t>
            </a:r>
            <a:r>
              <a:rPr lang="ro-RO" sz="4000" b="1" dirty="0" smtClean="0">
                <a:latin typeface="Bradley Hand ITC" pitchFamily="66" charset="0"/>
              </a:rPr>
              <a:t>MOBIL</a:t>
            </a:r>
            <a:endParaRPr lang="es-ES" sz="4000" b="1" dirty="0" smtClean="0">
              <a:latin typeface="Bradley Hand ITC" pitchFamily="66" charset="0"/>
            </a:endParaRPr>
          </a:p>
          <a:p>
            <a:pPr algn="ctr"/>
            <a:r>
              <a:rPr lang="es-EC" sz="4000" b="1" dirty="0" smtClean="0">
                <a:latin typeface="Bradley Hand ITC" pitchFamily="66" charset="0"/>
              </a:rPr>
              <a:t> (R)</a:t>
            </a:r>
            <a:endParaRPr lang="es-EC" sz="4000" b="1" dirty="0">
              <a:latin typeface="Bradley Hand ITC" pitchFamily="66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868144" y="639662"/>
            <a:ext cx="3096344" cy="5885682"/>
          </a:xfrm>
          <a:prstGeom prst="roundRect">
            <a:avLst/>
          </a:prstGeom>
          <a:ln>
            <a:solidFill>
              <a:srgbClr val="FF66CC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Arial Black" pitchFamily="34" charset="0"/>
              </a:rPr>
              <a:t>CODIGO:0009</a:t>
            </a:r>
            <a:endParaRPr lang="es-EC" dirty="0">
              <a:latin typeface="Arial Black" pitchFamily="34" charset="0"/>
            </a:endParaRPr>
          </a:p>
          <a:p>
            <a:r>
              <a:rPr lang="es-EC" dirty="0">
                <a:latin typeface="Arial Black" pitchFamily="34" charset="0"/>
              </a:rPr>
              <a:t>CARACTERÍSTICAS</a:t>
            </a:r>
            <a:r>
              <a:rPr lang="es-EC" dirty="0" smtClean="0">
                <a:latin typeface="Arial Black" pitchFamily="34" charset="0"/>
              </a:rPr>
              <a:t>:</a:t>
            </a:r>
          </a:p>
          <a:p>
            <a:r>
              <a:rPr lang="es-EC" dirty="0" smtClean="0">
                <a:latin typeface="Arial Black" pitchFamily="34" charset="0"/>
              </a:rPr>
              <a:t>Colgantes para celular hechos con</a:t>
            </a:r>
            <a:r>
              <a:rPr lang="es-EC" dirty="0">
                <a:latin typeface="Arial Black" pitchFamily="34" charset="0"/>
              </a:rPr>
              <a:t> </a:t>
            </a:r>
            <a:r>
              <a:rPr lang="es-EC" dirty="0" smtClean="0">
                <a:latin typeface="Arial Black" pitchFamily="34" charset="0"/>
              </a:rPr>
              <a:t>dijes </a:t>
            </a:r>
            <a:r>
              <a:rPr lang="es-EC" dirty="0">
                <a:latin typeface="Arial Black" pitchFamily="34" charset="0"/>
              </a:rPr>
              <a:t>de metal en varios </a:t>
            </a:r>
            <a:r>
              <a:rPr lang="es-EC" dirty="0" smtClean="0">
                <a:latin typeface="Arial Black" pitchFamily="34" charset="0"/>
              </a:rPr>
              <a:t>modelos </a:t>
            </a:r>
            <a:endParaRPr lang="es-EC" dirty="0">
              <a:latin typeface="Arial Black" pitchFamily="34" charset="0"/>
            </a:endParaRPr>
          </a:p>
          <a:p>
            <a:r>
              <a:rPr lang="es-EC" dirty="0">
                <a:latin typeface="Arial Black" pitchFamily="34" charset="0"/>
              </a:rPr>
              <a:t>TALLA: Única</a:t>
            </a:r>
          </a:p>
          <a:p>
            <a:pPr algn="ctr"/>
            <a:endParaRPr lang="es-EC" dirty="0"/>
          </a:p>
        </p:txBody>
      </p:sp>
      <p:sp>
        <p:nvSpPr>
          <p:cNvPr id="13" name="12 Explosión 2"/>
          <p:cNvSpPr/>
          <p:nvPr/>
        </p:nvSpPr>
        <p:spPr>
          <a:xfrm>
            <a:off x="6286512" y="5214950"/>
            <a:ext cx="2101912" cy="1143008"/>
          </a:xfrm>
          <a:prstGeom prst="irregularSeal2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$   1.50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0" y="2204864"/>
            <a:ext cx="3695700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275</Words>
  <Application>Microsoft Office PowerPoint</Application>
  <PresentationFormat>Presentación en pantalla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VICERRECTORADO</dc:creator>
  <cp:lastModifiedBy>Intel</cp:lastModifiedBy>
  <cp:revision>80</cp:revision>
  <dcterms:created xsi:type="dcterms:W3CDTF">2012-01-27T19:21:28Z</dcterms:created>
  <dcterms:modified xsi:type="dcterms:W3CDTF">2004-07-06T01:59:28Z</dcterms:modified>
</cp:coreProperties>
</file>