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6" r:id="rId24"/>
    <p:sldId id="286" r:id="rId25"/>
    <p:sldId id="287" r:id="rId26"/>
    <p:sldId id="295" r:id="rId27"/>
    <p:sldId id="288" r:id="rId28"/>
    <p:sldId id="280" r:id="rId29"/>
    <p:sldId id="279" r:id="rId30"/>
    <p:sldId id="282" r:id="rId31"/>
    <p:sldId id="283" r:id="rId32"/>
    <p:sldId id="284" r:id="rId33"/>
    <p:sldId id="285" r:id="rId34"/>
    <p:sldId id="289" r:id="rId35"/>
    <p:sldId id="290" r:id="rId36"/>
    <p:sldId id="291" r:id="rId37"/>
    <p:sldId id="292" r:id="rId38"/>
    <p:sldId id="293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576" autoAdjust="0"/>
  </p:normalViewPr>
  <p:slideViewPr>
    <p:cSldViewPr>
      <p:cViewPr varScale="1">
        <p:scale>
          <a:sx n="104" d="100"/>
          <a:sy n="104" d="100"/>
        </p:scale>
        <p:origin x="-1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DA16F5AA-B091-4BE4-8072-C4F0A33F0D43}" type="datetimeFigureOut">
              <a:rPr lang="es-ES"/>
              <a:pPr>
                <a:defRPr/>
              </a:pPr>
              <a:t>27/04/2012</a:t>
            </a:fld>
            <a:endParaRPr lang="es-ES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78669E-1004-4F91-8CEA-D04BDCE6DF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8894-E0E9-4F06-81CB-3A5C8D77EF30}" type="datetimeFigureOut">
              <a:rPr lang="es-ES"/>
              <a:pPr>
                <a:defRPr/>
              </a:pPr>
              <a:t>27/04/2012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5342B-A47B-4F6A-BC4D-FD5D7CDB04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E98C-133B-437F-9BE4-E60AAF6A91A2}" type="datetimeFigureOut">
              <a:rPr lang="es-ES"/>
              <a:pPr>
                <a:defRPr/>
              </a:pPr>
              <a:t>27/04/2012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822A-756B-4D49-9281-B65A2C609A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BFBFA-5E64-4175-9107-CD9FA1A93E75}" type="datetimeFigureOut">
              <a:rPr lang="es-ES"/>
              <a:pPr>
                <a:defRPr/>
              </a:pPr>
              <a:t>27/04/2012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E5F9-9C03-450F-B11A-38264454D4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8EEAF-8BFB-4C8F-80EA-7ACCABA77C7F}" type="datetimeFigureOut">
              <a:rPr lang="es-ES"/>
              <a:pPr>
                <a:defRPr/>
              </a:pPr>
              <a:t>27/04/2012</a:t>
            </a:fld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108EF-1A59-48F6-A031-64499D94F8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8425-7FAB-4B0E-8772-FCFBECE826FA}" type="datetimeFigureOut">
              <a:rPr lang="es-ES"/>
              <a:pPr>
                <a:defRPr/>
              </a:pPr>
              <a:t>27/04/2012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64A2-75C6-4C14-85ED-B81D7E155E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4EBF0-29ED-40FE-AA89-A68250D04AB2}" type="datetimeFigureOut">
              <a:rPr lang="es-ES"/>
              <a:pPr>
                <a:defRPr/>
              </a:pPr>
              <a:t>27/04/2012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EA9644E-704D-4284-8A10-56ACBE771F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7D50-7855-4B6F-93D5-69C12E16A76F}" type="datetimeFigureOut">
              <a:rPr lang="es-ES"/>
              <a:pPr>
                <a:defRPr/>
              </a:pPr>
              <a:t>27/04/2012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938F8-8E29-4B3A-A72A-24E20A3CFF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2BC4-00BD-4CE5-90F2-B8641C0B2EBC}" type="datetimeFigureOut">
              <a:rPr lang="es-ES"/>
              <a:pPr>
                <a:defRPr/>
              </a:pPr>
              <a:t>27/04/2012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DE34-6D27-415C-876E-32DD275248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F1DEAB0-D2BE-48B7-9415-24266781F504}" type="datetimeFigureOut">
              <a:rPr lang="es-ES"/>
              <a:pPr>
                <a:defRPr/>
              </a:pPr>
              <a:t>27/04/2012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845D20C-B42C-4A95-92D2-3C0D44E83E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4822A82-2E70-49B4-95CE-34D2F82213F7}" type="datetimeFigureOut">
              <a:rPr lang="es-ES"/>
              <a:pPr>
                <a:defRPr/>
              </a:pPr>
              <a:t>27/04/2012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E957410-15DD-4BE5-95FF-5A77244904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45B424-2073-468D-AC74-9EE6A46B53B9}" type="datetimeFigureOut">
              <a:rPr lang="es-ES"/>
              <a:pPr>
                <a:defRPr/>
              </a:pPr>
              <a:t>27/04/2012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D97E9-05A7-45AB-B38E-B0B25FDAC4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1" r:id="rId4"/>
    <p:sldLayoutId id="2147483789" r:id="rId5"/>
    <p:sldLayoutId id="2147483782" r:id="rId6"/>
    <p:sldLayoutId id="2147483783" r:id="rId7"/>
    <p:sldLayoutId id="2147483790" r:id="rId8"/>
    <p:sldLayoutId id="2147483791" r:id="rId9"/>
    <p:sldLayoutId id="2147483784" r:id="rId10"/>
    <p:sldLayoutId id="2147483785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48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MerkaLastra</a:t>
            </a:r>
            <a:r>
              <a:rPr lang="es-ES" sz="4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</a:t>
            </a:r>
            <a:endParaRPr lang="es-ES" sz="4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8195" name="6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Academia Lastra</a:t>
            </a:r>
          </a:p>
          <a:p>
            <a:pPr eaLnBrk="1" hangingPunct="1"/>
            <a:r>
              <a:rPr lang="es-ES" smtClean="0"/>
              <a:t>4ª de la eso, MerkaLastra</a:t>
            </a:r>
          </a:p>
        </p:txBody>
      </p:sp>
      <p:pic>
        <p:nvPicPr>
          <p:cNvPr id="8196" name="5 Imagen" descr="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86029">
            <a:off x="4999038" y="1430338"/>
            <a:ext cx="314801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PULSERA DE MONEDAS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Precio:5,50€</a:t>
            </a:r>
          </a:p>
          <a:p>
            <a:pPr eaLnBrk="1" hangingPunct="1"/>
            <a:r>
              <a:rPr lang="es-ES" smtClean="0"/>
              <a:t>Nª8</a:t>
            </a:r>
          </a:p>
        </p:txBody>
      </p:sp>
      <p:pic>
        <p:nvPicPr>
          <p:cNvPr id="17412" name="7 Imagen" descr="7tyu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0438" y="2786063"/>
            <a:ext cx="364331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PULSERA DE CUBILETE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Precio: 6€</a:t>
            </a:r>
          </a:p>
          <a:p>
            <a:pPr eaLnBrk="1" hangingPunct="1"/>
            <a:r>
              <a:rPr lang="es-ES" smtClean="0"/>
              <a:t>Nª9</a:t>
            </a:r>
          </a:p>
        </p:txBody>
      </p:sp>
      <p:pic>
        <p:nvPicPr>
          <p:cNvPr id="18436" name="3 Imagen" descr="imagesCAASH8W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86870">
            <a:off x="3811588" y="2952750"/>
            <a:ext cx="447357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Pulsera de cuerda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Precio:8€</a:t>
            </a:r>
          </a:p>
          <a:p>
            <a:pPr eaLnBrk="1" hangingPunct="1"/>
            <a:r>
              <a:rPr lang="es-ES" smtClean="0"/>
              <a:t>Nª10</a:t>
            </a:r>
          </a:p>
        </p:txBody>
      </p:sp>
      <p:pic>
        <p:nvPicPr>
          <p:cNvPr id="19460" name="3 Imagen" descr="pulsera-cuero-trenzada-came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8544">
            <a:off x="4929188" y="2786063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PULSERA FERRICA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720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Precio:9€</a:t>
            </a:r>
          </a:p>
          <a:p>
            <a:pPr eaLnBrk="1" hangingPunct="1"/>
            <a:r>
              <a:rPr lang="es-ES" smtClean="0"/>
              <a:t>Nª11</a:t>
            </a:r>
          </a:p>
        </p:txBody>
      </p:sp>
      <p:pic>
        <p:nvPicPr>
          <p:cNvPr id="20484" name="3 Imagen" descr="pulsera-cuero-isazamk-n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80500">
            <a:off x="4730750" y="2165350"/>
            <a:ext cx="38195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PULSERA DE NUDOS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357188" y="1785938"/>
            <a:ext cx="8229600" cy="45720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Precio:7€</a:t>
            </a:r>
          </a:p>
          <a:p>
            <a:pPr eaLnBrk="1" hangingPunct="1"/>
            <a:r>
              <a:rPr lang="es-ES" smtClean="0"/>
              <a:t>Nª12</a:t>
            </a:r>
          </a:p>
        </p:txBody>
      </p:sp>
      <p:pic>
        <p:nvPicPr>
          <p:cNvPr id="21508" name="3 Imagen" descr="pulsera-cuero-nudos-con-bolas-jade-y-malaqui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66216">
            <a:off x="4173538" y="2160588"/>
            <a:ext cx="4068762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PULSERA DE BOLAS</a:t>
            </a:r>
            <a:endParaRPr lang="es-ES_tradnl" dirty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Precio: 5€</a:t>
            </a:r>
          </a:p>
          <a:p>
            <a:pPr eaLnBrk="1" hangingPunct="1"/>
            <a:r>
              <a:rPr lang="es-ES_tradnl" smtClean="0"/>
              <a:t>Nª13</a:t>
            </a:r>
          </a:p>
        </p:txBody>
      </p:sp>
      <p:pic>
        <p:nvPicPr>
          <p:cNvPr id="22532" name="4 Imagen" descr="DSC007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60920">
            <a:off x="3957638" y="2697163"/>
            <a:ext cx="3810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ANILLOS: 4$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s-ES_tradnl" smtClean="0"/>
              <a:t>Nª14</a:t>
            </a:r>
          </a:p>
        </p:txBody>
      </p:sp>
      <p:pic>
        <p:nvPicPr>
          <p:cNvPr id="23556" name="3 Imagen" descr="anillo-cuero-marron-y-forni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428750"/>
            <a:ext cx="557212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Nª15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4579" name="3 Marcador de contenido" descr="imagesCA2RHMF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2143125"/>
            <a:ext cx="5229225" cy="39163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Nª16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5603" name="3 Marcador de contenido" descr="imagesCA64NQTX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643063"/>
            <a:ext cx="3546475" cy="38639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Nª17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6627" name="3 Marcador de contenido" descr="imagesCA94SHQ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509838"/>
            <a:ext cx="5186363" cy="2968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</a:t>
            </a:r>
            <a:r>
              <a:rPr lang="es-ES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BISUTERÍA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883150"/>
          </a:xfrm>
        </p:spPr>
        <p:txBody>
          <a:bodyPr/>
          <a:lstStyle/>
          <a:p>
            <a:pPr eaLnBrk="1" hangingPunct="1"/>
            <a:r>
              <a:rPr lang="es-ES" sz="2000" smtClean="0"/>
              <a:t>Pulsera pentágona                                - Pulsera de metal</a:t>
            </a:r>
          </a:p>
          <a:p>
            <a:pPr eaLnBrk="1" hangingPunct="1"/>
            <a:r>
              <a:rPr lang="es-ES" sz="2000" smtClean="0"/>
              <a:t>Pulsera de tortuga                                 - Pulsera de hebilla</a:t>
            </a:r>
          </a:p>
          <a:p>
            <a:pPr eaLnBrk="1" hangingPunct="1"/>
            <a:r>
              <a:rPr lang="es-ES" sz="2000" smtClean="0"/>
              <a:t>Pulsera marinera</a:t>
            </a:r>
          </a:p>
          <a:p>
            <a:pPr eaLnBrk="1" hangingPunct="1"/>
            <a:r>
              <a:rPr lang="es-ES" sz="2000" smtClean="0"/>
              <a:t>Pulsera triple</a:t>
            </a:r>
          </a:p>
          <a:p>
            <a:pPr eaLnBrk="1" hangingPunct="1"/>
            <a:r>
              <a:rPr lang="es-ES" sz="2000" smtClean="0"/>
              <a:t>Pulsera doble</a:t>
            </a:r>
          </a:p>
          <a:p>
            <a:pPr eaLnBrk="1" hangingPunct="1"/>
            <a:r>
              <a:rPr lang="es-ES" sz="2000" smtClean="0"/>
              <a:t>Pulsera de anilla</a:t>
            </a:r>
          </a:p>
          <a:p>
            <a:pPr eaLnBrk="1" hangingPunct="1"/>
            <a:r>
              <a:rPr lang="es-ES" sz="2000" smtClean="0"/>
              <a:t>Pulsera de cuero</a:t>
            </a:r>
          </a:p>
          <a:p>
            <a:pPr eaLnBrk="1" hangingPunct="1"/>
            <a:r>
              <a:rPr lang="es-ES" sz="2000" smtClean="0"/>
              <a:t>Pulsera de monedas</a:t>
            </a:r>
          </a:p>
          <a:p>
            <a:pPr eaLnBrk="1" hangingPunct="1"/>
            <a:r>
              <a:rPr lang="es-ES" sz="2000" smtClean="0"/>
              <a:t>Pulsera de cubilete</a:t>
            </a:r>
          </a:p>
          <a:p>
            <a:pPr eaLnBrk="1" hangingPunct="1"/>
            <a:r>
              <a:rPr lang="es-ES" sz="2000" smtClean="0"/>
              <a:t>Pulsera de cuerda</a:t>
            </a:r>
          </a:p>
          <a:p>
            <a:pPr eaLnBrk="1" hangingPunct="1"/>
            <a:r>
              <a:rPr lang="es-ES" sz="2000" smtClean="0"/>
              <a:t>Pulsera férrica</a:t>
            </a:r>
          </a:p>
          <a:p>
            <a:pPr eaLnBrk="1" hangingPunct="1"/>
            <a:r>
              <a:rPr lang="es-ES" sz="2000" smtClean="0"/>
              <a:t>Pulsera de nudos</a:t>
            </a:r>
          </a:p>
          <a:p>
            <a:pPr eaLnBrk="1" hangingPunct="1"/>
            <a:r>
              <a:rPr lang="es-ES" sz="2000" smtClean="0"/>
              <a:t>Pulsera de bolas</a:t>
            </a:r>
          </a:p>
          <a:p>
            <a:pPr eaLnBrk="1" hangingPunct="1"/>
            <a:r>
              <a:rPr lang="es-ES" sz="2000" smtClean="0"/>
              <a:t>Anillos( TODOS 4$, MENOS EL ULTIMO)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Nª18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7651" name="3 Marcador de contenido" descr="imagesCAP1RGA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8500" y="2071688"/>
            <a:ext cx="5434013" cy="31210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Nª19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8675" name="3 Marcador de contenido" descr="imagesCAP4JX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143125"/>
            <a:ext cx="5459413" cy="318293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ANILLO A 5$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540544" y="0"/>
            <a:ext cx="2102630" cy="4002880"/>
          </a:xfrm>
        </p:spPr>
        <p:txBody>
          <a:bodyPr/>
          <a:lstStyle/>
          <a:p>
            <a:pPr>
              <a:defRPr/>
            </a:pPr>
            <a:endParaRPr lang="es-ES_tradnl" dirty="0" smtClean="0"/>
          </a:p>
          <a:p>
            <a:pPr>
              <a:defRPr/>
            </a:pPr>
            <a:endParaRPr lang="es-ES_tradnl" dirty="0" smtClean="0"/>
          </a:p>
          <a:p>
            <a:pPr>
              <a:defRPr/>
            </a:pPr>
            <a:endParaRPr lang="es-ES_tradnl" dirty="0" smtClean="0"/>
          </a:p>
          <a:p>
            <a:pPr>
              <a:defRPr/>
            </a:pPr>
            <a:r>
              <a:rPr lang="es-ES_tradnl" dirty="0" smtClean="0"/>
              <a:t>Nª20    </a:t>
            </a:r>
          </a:p>
        </p:txBody>
      </p:sp>
      <p:pic>
        <p:nvPicPr>
          <p:cNvPr id="29700" name="3 Marcador de contenido" descr="imagesCAR95E4W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75" y="2500313"/>
            <a:ext cx="4595813" cy="36433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CONJUNTO(se vende por separado)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Precio anillo: 4€</a:t>
            </a:r>
          </a:p>
          <a:p>
            <a:pPr eaLnBrk="1" hangingPunct="1"/>
            <a:r>
              <a:rPr lang="es-ES" smtClean="0"/>
              <a:t>Nª21</a:t>
            </a:r>
          </a:p>
          <a:p>
            <a:pPr eaLnBrk="1" hangingPunct="1"/>
            <a:r>
              <a:rPr lang="es-ES" smtClean="0"/>
              <a:t>Precio pulsera: 8,50€</a:t>
            </a:r>
          </a:p>
          <a:p>
            <a:pPr eaLnBrk="1" hangingPunct="1"/>
            <a:r>
              <a:rPr lang="es-ES" smtClean="0"/>
              <a:t>Nª22</a:t>
            </a:r>
          </a:p>
        </p:txBody>
      </p:sp>
      <p:pic>
        <p:nvPicPr>
          <p:cNvPr id="30724" name="3 Imagen" descr="imagesCAJITUB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5801">
            <a:off x="4595813" y="4281488"/>
            <a:ext cx="4338637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Pulsera de metal</a:t>
            </a:r>
            <a:endParaRPr lang="es-ES_tradnl" dirty="0"/>
          </a:p>
        </p:txBody>
      </p:sp>
      <p:sp>
        <p:nvSpPr>
          <p:cNvPr id="31747" name="4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s-ES_tradnl" smtClean="0"/>
          </a:p>
          <a:p>
            <a:r>
              <a:rPr lang="es-ES_tradnl" smtClean="0"/>
              <a:t>Precio :6,5 €</a:t>
            </a:r>
          </a:p>
          <a:p>
            <a:r>
              <a:rPr lang="es-ES_tradnl" smtClean="0"/>
              <a:t>Nª23</a:t>
            </a:r>
          </a:p>
        </p:txBody>
      </p:sp>
      <p:pic>
        <p:nvPicPr>
          <p:cNvPr id="31748" name="Picture 2" descr="C:\Users\Usuario\Desktop\Imágenes EJE corregidas\pulseras eje\P1010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1089">
            <a:off x="4284663" y="2314575"/>
            <a:ext cx="384175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PULSERA HEBILLA</a:t>
            </a:r>
            <a:endParaRPr lang="es-ES_tradnl" dirty="0"/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s-ES_tradnl" smtClean="0"/>
          </a:p>
          <a:p>
            <a:r>
              <a:rPr lang="es-ES_tradnl" smtClean="0"/>
              <a:t>Precio:7€</a:t>
            </a:r>
          </a:p>
          <a:p>
            <a:r>
              <a:rPr lang="es-ES_tradnl" smtClean="0"/>
              <a:t>Nª24</a:t>
            </a:r>
          </a:p>
        </p:txBody>
      </p:sp>
      <p:pic>
        <p:nvPicPr>
          <p:cNvPr id="32772" name="Picture 2" descr="C:\Users\Usuario\Desktop\Imágenes EJE corregidas\hevi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36986">
            <a:off x="3178175" y="2733675"/>
            <a:ext cx="409098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s-ES_tradnl" sz="3200" smtClean="0">
                <a:latin typeface="Forte" pitchFamily="66" charset="0"/>
              </a:rPr>
              <a:t>Las medidas de la bisutería del catalogo son estándar</a:t>
            </a:r>
          </a:p>
          <a:p>
            <a:r>
              <a:rPr lang="es-ES_tradnl" sz="3200" smtClean="0">
                <a:latin typeface="Forte" pitchFamily="66" charset="0"/>
              </a:rPr>
              <a:t>También se pueden hacer encargos con el color a elegir de cada producto de bisutería y medida específica </a:t>
            </a:r>
          </a:p>
          <a:p>
            <a:endParaRPr lang="es-ES_tradnl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s-ES_tradnl" sz="6000" smtClean="0"/>
              <a:t>PRODUCTOS </a:t>
            </a:r>
          </a:p>
          <a:p>
            <a:r>
              <a:rPr lang="es-ES_tradnl" sz="6000" smtClean="0"/>
              <a:t>       ASTURIANOS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CHORIZO DE AVESTRUZ</a:t>
            </a:r>
            <a:endParaRPr lang="es-ES_tradnl" dirty="0"/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s-ES_tradnl" smtClean="0"/>
              <a:t>Precio 200 g : 5,50€</a:t>
            </a:r>
          </a:p>
          <a:p>
            <a:r>
              <a:rPr lang="es-ES_tradnl" smtClean="0"/>
              <a:t>Nª 25</a:t>
            </a:r>
          </a:p>
        </p:txBody>
      </p:sp>
      <p:pic>
        <p:nvPicPr>
          <p:cNvPr id="35844" name="Picture 2" descr="C:\Users\Usuario\Desktop\Imágenes EJE corregidas\fotos eje\chorizoavestruz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44344">
            <a:off x="3994150" y="3046413"/>
            <a:ext cx="3773488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   CHORIZO DE JABALI</a:t>
            </a:r>
            <a:endParaRPr lang="es-ES_tradnl" dirty="0"/>
          </a:p>
        </p:txBody>
      </p:sp>
      <p:sp>
        <p:nvSpPr>
          <p:cNvPr id="36867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Precio 300 g :6,50€</a:t>
            </a:r>
          </a:p>
          <a:p>
            <a:pPr eaLnBrk="1" hangingPunct="1"/>
            <a:r>
              <a:rPr lang="es-ES_tradnl" smtClean="0"/>
              <a:t>Nª26</a:t>
            </a:r>
          </a:p>
        </p:txBody>
      </p:sp>
      <p:pic>
        <p:nvPicPr>
          <p:cNvPr id="36868" name="Picture 2" descr="C:\Users\Usuario\Desktop\Imágenes EJE corregidas\fotos eje\chorizociervo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94076">
            <a:off x="4105275" y="2998788"/>
            <a:ext cx="370998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PULSERA PENTÁGONA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4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Precio : 6€</a:t>
            </a:r>
          </a:p>
          <a:p>
            <a:pPr eaLnBrk="1" hangingPunct="1"/>
            <a:r>
              <a:rPr lang="es-ES" smtClean="0"/>
              <a:t> Nª 1              </a:t>
            </a:r>
          </a:p>
        </p:txBody>
      </p:sp>
      <p:pic>
        <p:nvPicPr>
          <p:cNvPr id="10244" name="5 Imagen" descr="y7u9yuh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673996">
            <a:off x="3840163" y="2595563"/>
            <a:ext cx="4214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QUESO AFUEGA’L PITU ROJO</a:t>
            </a:r>
            <a:endParaRPr lang="es-ES_tradnl" dirty="0"/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s-ES_tradnl" smtClean="0"/>
          </a:p>
          <a:p>
            <a:r>
              <a:rPr lang="es-ES_tradnl" smtClean="0"/>
              <a:t>Precio 300 g : 5,50€</a:t>
            </a:r>
          </a:p>
          <a:p>
            <a:r>
              <a:rPr lang="es-ES_tradnl" smtClean="0"/>
              <a:t>Nª 27</a:t>
            </a:r>
          </a:p>
        </p:txBody>
      </p:sp>
      <p:pic>
        <p:nvPicPr>
          <p:cNvPr id="37892" name="Picture 2" descr="C:\Users\Usuario\Desktop\Imágenes EJE corregidas\fotos eje\afuega_atron_rojo_g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461">
            <a:off x="4057650" y="3206750"/>
            <a:ext cx="4040188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QUESO ASTURIANO CABRALES</a:t>
            </a:r>
            <a:endParaRPr lang="es-ES_tradnl" dirty="0"/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s-ES_tradnl" smtClean="0"/>
          </a:p>
          <a:p>
            <a:r>
              <a:rPr lang="es-ES_tradnl" smtClean="0"/>
              <a:t>Precio 500 g :5€</a:t>
            </a:r>
          </a:p>
          <a:p>
            <a:r>
              <a:rPr lang="es-ES_tradnl" smtClean="0"/>
              <a:t>Nª28</a:t>
            </a:r>
          </a:p>
        </p:txBody>
      </p:sp>
      <p:pic>
        <p:nvPicPr>
          <p:cNvPr id="38916" name="Picture 2" descr="C:\Users\Usuario\Desktop\Imágenes EJE corregidas\fotos eje\cabrales_mini_gran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49163">
            <a:off x="4525963" y="2776538"/>
            <a:ext cx="34607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PATÈ DE CABRACHO</a:t>
            </a:r>
            <a:endParaRPr lang="es-ES_tradnl" dirty="0"/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s-ES_tradnl" smtClean="0"/>
          </a:p>
          <a:p>
            <a:r>
              <a:rPr lang="es-ES_tradnl" smtClean="0"/>
              <a:t>Precio 100 g :3,50€</a:t>
            </a:r>
          </a:p>
          <a:p>
            <a:r>
              <a:rPr lang="es-ES_tradnl" smtClean="0"/>
              <a:t>Nª29</a:t>
            </a:r>
          </a:p>
        </p:txBody>
      </p:sp>
      <p:pic>
        <p:nvPicPr>
          <p:cNvPr id="39940" name="Picture 2" descr="C:\Users\Usuario\Desktop\Imágenes EJE corregidas\fotos eje\tierraastur_patedecabracho_g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4689">
            <a:off x="4376738" y="3305175"/>
            <a:ext cx="350202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PATÉ DE ORICIOS</a:t>
            </a:r>
            <a:endParaRPr lang="es-ES_tradnl" dirty="0"/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s-ES_tradnl" smtClean="0"/>
          </a:p>
          <a:p>
            <a:r>
              <a:rPr lang="es-ES_tradnl" smtClean="0"/>
              <a:t>Precio100 g :5€</a:t>
            </a:r>
          </a:p>
          <a:p>
            <a:pPr>
              <a:buFont typeface="Wingdings 2" pitchFamily="18" charset="2"/>
              <a:buNone/>
            </a:pPr>
            <a:r>
              <a:rPr lang="es-ES_tradnl" smtClean="0"/>
              <a:t>    Nª30</a:t>
            </a:r>
          </a:p>
        </p:txBody>
      </p:sp>
      <p:pic>
        <p:nvPicPr>
          <p:cNvPr id="40964" name="Picture 2" descr="C:\Users\Usuario\Desktop\Imágenes EJE corregidas\fotos eje\tierraastur_patedeoricios_g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89576">
            <a:off x="4251325" y="3197225"/>
            <a:ext cx="3367088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	ESTUCHE DE CASADIELLAS</a:t>
            </a:r>
            <a:endParaRPr lang="es-ES_tradnl" dirty="0"/>
          </a:p>
        </p:txBody>
      </p:sp>
      <p:sp>
        <p:nvSpPr>
          <p:cNvPr id="41987" name="2 Marcador de contenido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572000"/>
          </a:xfrm>
        </p:spPr>
        <p:txBody>
          <a:bodyPr/>
          <a:lstStyle/>
          <a:p>
            <a:r>
              <a:rPr lang="es-ES_tradnl" smtClean="0"/>
              <a:t>Precio la docena : 9,50€</a:t>
            </a:r>
          </a:p>
          <a:p>
            <a:r>
              <a:rPr lang="es-ES_tradnl" smtClean="0"/>
              <a:t>Nª31</a:t>
            </a:r>
          </a:p>
        </p:txBody>
      </p:sp>
      <p:pic>
        <p:nvPicPr>
          <p:cNvPr id="41988" name="Picture 2" descr="C:\Users\Usuario\Desktop\Imágenes EJE corregidas\fotos eje\casadielles_ta_g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8988">
            <a:off x="4216400" y="3140075"/>
            <a:ext cx="35004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ESTUCHE DE SUSPIROS DEL NALÓN</a:t>
            </a:r>
            <a:endParaRPr lang="es-ES_tradnl" dirty="0"/>
          </a:p>
        </p:txBody>
      </p:sp>
      <p:sp>
        <p:nvSpPr>
          <p:cNvPr id="43011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s-ES_tradnl" smtClean="0"/>
              <a:t>Precio 600 g : 4,50€</a:t>
            </a:r>
          </a:p>
          <a:p>
            <a:r>
              <a:rPr lang="es-ES_tradnl" smtClean="0"/>
              <a:t>Nª32</a:t>
            </a:r>
          </a:p>
        </p:txBody>
      </p:sp>
      <p:pic>
        <p:nvPicPr>
          <p:cNvPr id="43012" name="Picture 2" descr="C:\Users\Usuario\Pictures\suspirosnalon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80854">
            <a:off x="4054475" y="3100388"/>
            <a:ext cx="36703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 CEBOLLAS RELLENAS DE BONITO</a:t>
            </a:r>
            <a:endParaRPr lang="es-ES_tradnl" dirty="0"/>
          </a:p>
        </p:txBody>
      </p:sp>
      <p:sp>
        <p:nvSpPr>
          <p:cNvPr id="44035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s-ES_tradnl" smtClean="0"/>
              <a:t>Precio 350 g : 5€</a:t>
            </a:r>
          </a:p>
          <a:p>
            <a:r>
              <a:rPr lang="es-ES_tradnl" smtClean="0"/>
              <a:t>Nª34</a:t>
            </a:r>
          </a:p>
        </p:txBody>
      </p:sp>
      <p:pic>
        <p:nvPicPr>
          <p:cNvPr id="44036" name="Picture 2" descr="C:\Users\Usuario\Desktop\Imágenes EJE corregidas\fotos eje\tierraastur_cebollasrellenas_g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3170">
            <a:off x="4059238" y="3108325"/>
            <a:ext cx="36607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SIDRA ACHAMPANADA</a:t>
            </a:r>
            <a:endParaRPr lang="es-ES_tradnl" dirty="0"/>
          </a:p>
        </p:txBody>
      </p:sp>
      <p:sp>
        <p:nvSpPr>
          <p:cNvPr id="45059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s-ES_tradnl" smtClean="0"/>
              <a:t>Precio 70 cl : 3€</a:t>
            </a:r>
          </a:p>
          <a:p>
            <a:r>
              <a:rPr lang="es-ES_tradnl" smtClean="0"/>
              <a:t>Nª35</a:t>
            </a:r>
          </a:p>
        </p:txBody>
      </p:sp>
      <p:pic>
        <p:nvPicPr>
          <p:cNvPr id="45060" name="Picture 2" descr="C:\Users\Usuario\Desktop\Imágenes EJE corregidas\fotos eje\mayadorver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3884">
            <a:off x="4168775" y="2668588"/>
            <a:ext cx="33655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SANGRIA DE SIDRA</a:t>
            </a:r>
            <a:endParaRPr lang="es-ES_tradnl" dirty="0"/>
          </a:p>
        </p:txBody>
      </p:sp>
      <p:sp>
        <p:nvSpPr>
          <p:cNvPr id="46083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s-ES_tradnl" smtClean="0"/>
              <a:t>Precio 70 cl : 4,50€</a:t>
            </a:r>
          </a:p>
          <a:p>
            <a:r>
              <a:rPr lang="es-ES_tradnl" smtClean="0"/>
              <a:t>Nª36</a:t>
            </a:r>
          </a:p>
        </p:txBody>
      </p:sp>
      <p:pic>
        <p:nvPicPr>
          <p:cNvPr id="46084" name="Picture 2" descr="C:\Users\Usuario\Desktop\Imágenes EJE corregidas\fotos eje\sangri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39590">
            <a:off x="4384675" y="2127250"/>
            <a:ext cx="3097213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PASTAS DE MANZANA</a:t>
            </a:r>
            <a:endParaRPr lang="es-ES_tradnl" dirty="0"/>
          </a:p>
        </p:txBody>
      </p:sp>
      <p:sp>
        <p:nvSpPr>
          <p:cNvPr id="47107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s-ES_tradnl" smtClean="0"/>
              <a:t>Precio:6€</a:t>
            </a:r>
          </a:p>
          <a:p>
            <a:r>
              <a:rPr lang="es-ES_tradnl" smtClean="0"/>
              <a:t>Nª37</a:t>
            </a:r>
          </a:p>
        </p:txBody>
      </p:sp>
      <p:pic>
        <p:nvPicPr>
          <p:cNvPr id="47108" name="3 Imagen" descr="file_35_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143250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PULSERA DE TORTUGA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4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Precio :3€</a:t>
            </a:r>
          </a:p>
          <a:p>
            <a:pPr eaLnBrk="1" hangingPunct="1"/>
            <a:r>
              <a:rPr lang="es-ES" smtClean="0"/>
              <a:t>Nª2</a:t>
            </a:r>
          </a:p>
          <a:p>
            <a:pPr eaLnBrk="1" hangingPunct="1"/>
            <a:endParaRPr lang="es-ES" smtClean="0"/>
          </a:p>
        </p:txBody>
      </p:sp>
      <p:pic>
        <p:nvPicPr>
          <p:cNvPr id="11268" name="5 Imagen" descr="ñpk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896301">
            <a:off x="4129088" y="1682750"/>
            <a:ext cx="34131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3 Marcador de contenido" descr="klkljmokplko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49884">
            <a:off x="1947863" y="3805238"/>
            <a:ext cx="36607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MERMELADAS</a:t>
            </a:r>
            <a:endParaRPr lang="es-ES_tradnl" dirty="0"/>
          </a:p>
        </p:txBody>
      </p:sp>
      <p:sp>
        <p:nvSpPr>
          <p:cNvPr id="48131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s-ES_tradnl" smtClean="0"/>
              <a:t>Precio:4€</a:t>
            </a:r>
          </a:p>
          <a:p>
            <a:r>
              <a:rPr lang="es-ES_tradnl" smtClean="0"/>
              <a:t>Nª38</a:t>
            </a:r>
          </a:p>
        </p:txBody>
      </p:sp>
      <p:pic>
        <p:nvPicPr>
          <p:cNvPr id="48132" name="3 Imagen" descr="file_25_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00037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4 Imagen" descr="file_26_5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0718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6 Imagen" descr="file_25_5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30718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7 Imagen" descr="piescu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30718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9155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s-ES_tradnl" sz="3200" smtClean="0">
                <a:latin typeface="Forte" pitchFamily="66" charset="0"/>
              </a:rPr>
              <a:t>Los gastos de envío corren a cargo del cliente</a:t>
            </a:r>
            <a:br>
              <a:rPr lang="es-ES_tradnl" sz="3200" smtClean="0">
                <a:latin typeface="Forte" pitchFamily="66" charset="0"/>
              </a:rPr>
            </a:br>
            <a:endParaRPr lang="es-ES_tradnl" sz="3200" smtClean="0">
              <a:latin typeface="Forte" pitchFamily="66" charset="0"/>
            </a:endParaRPr>
          </a:p>
          <a:p>
            <a:r>
              <a:rPr lang="es-ES_tradnl" sz="3200" smtClean="0">
                <a:latin typeface="Forte" pitchFamily="66" charset="0"/>
              </a:rPr>
              <a:t>Todos los productos incluyen el I.V.A</a:t>
            </a:r>
            <a:br>
              <a:rPr lang="es-ES_tradnl" sz="3200" smtClean="0">
                <a:latin typeface="Forte" pitchFamily="66" charset="0"/>
              </a:rPr>
            </a:br>
            <a:endParaRPr lang="es-ES_tradnl" sz="3200" smtClean="0">
              <a:latin typeface="Forte" pitchFamily="66" charset="0"/>
            </a:endParaRPr>
          </a:p>
          <a:p>
            <a:r>
              <a:rPr lang="es-ES_tradnl" sz="3200" smtClean="0">
                <a:latin typeface="Forte" pitchFamily="66" charset="0"/>
              </a:rPr>
              <a:t>Los alimentos van envasados al vacío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PULSERA MARINERA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Precio :6€</a:t>
            </a:r>
          </a:p>
          <a:p>
            <a:pPr eaLnBrk="1" hangingPunct="1"/>
            <a:r>
              <a:rPr lang="es-ES" smtClean="0"/>
              <a:t>Nª3</a:t>
            </a:r>
          </a:p>
          <a:p>
            <a:pPr eaLnBrk="1" hangingPunct="1"/>
            <a:endParaRPr lang="es-ES" smtClean="0"/>
          </a:p>
        </p:txBody>
      </p:sp>
      <p:pic>
        <p:nvPicPr>
          <p:cNvPr id="12292" name="6 Imagen" descr="9ihi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43653">
            <a:off x="4024313" y="2300288"/>
            <a:ext cx="44989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PULSERA TRIPLE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6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Precio: 6€</a:t>
            </a:r>
          </a:p>
          <a:p>
            <a:pPr eaLnBrk="1" hangingPunct="1"/>
            <a:r>
              <a:rPr lang="es-ES" smtClean="0"/>
              <a:t>Nª4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  <p:pic>
        <p:nvPicPr>
          <p:cNvPr id="13316" name="7 Imagen" descr="kji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81345">
            <a:off x="3427413" y="2324100"/>
            <a:ext cx="422275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PULSERA DOBLE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9" name="6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Precio: 5€</a:t>
            </a:r>
          </a:p>
          <a:p>
            <a:pPr eaLnBrk="1" hangingPunct="1"/>
            <a:r>
              <a:rPr lang="es-ES" smtClean="0"/>
              <a:t>Nª5</a:t>
            </a:r>
          </a:p>
        </p:txBody>
      </p:sp>
      <p:pic>
        <p:nvPicPr>
          <p:cNvPr id="14340" name="7 Imagen" descr="hitrtufj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151298">
            <a:off x="3883025" y="250348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Pulsera de anilla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Precio: 10€</a:t>
            </a:r>
          </a:p>
          <a:p>
            <a:pPr eaLnBrk="1" hangingPunct="1"/>
            <a:r>
              <a:rPr lang="es-ES" smtClean="0"/>
              <a:t>Nª6</a:t>
            </a:r>
          </a:p>
        </p:txBody>
      </p:sp>
      <p:pic>
        <p:nvPicPr>
          <p:cNvPr id="15364" name="3 Imagen" descr="Estribo__Pulsera_de_cuero_zamak_y_laminado_pla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8020">
            <a:off x="5176838" y="1284288"/>
            <a:ext cx="38306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4 Imagen" descr="Estribo_rosa__Pulsera_de_cuero_zamak_y_laminado_pla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6422">
            <a:off x="1081088" y="3959225"/>
            <a:ext cx="337343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Pulsera de cuero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Precio: 7,50€</a:t>
            </a:r>
          </a:p>
          <a:p>
            <a:pPr eaLnBrk="1" hangingPunct="1"/>
            <a:r>
              <a:rPr lang="es-ES" smtClean="0"/>
              <a:t>Nª7</a:t>
            </a:r>
          </a:p>
        </p:txBody>
      </p:sp>
      <p:pic>
        <p:nvPicPr>
          <p:cNvPr id="16388" name="3 Imagen" descr="Pulsera_0020_trenza_0020_3,_0020_9_0020_cabo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82243">
            <a:off x="4679950" y="1743075"/>
            <a:ext cx="32527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4 Imagen" descr="pulsera_cuero_nudo_plano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96433">
            <a:off x="1763713" y="3462338"/>
            <a:ext cx="360045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201</TotalTime>
  <Words>364</Words>
  <Application>Microsoft Office PowerPoint</Application>
  <PresentationFormat>Presentación en pantalla (4:3)</PresentationFormat>
  <Paragraphs>152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Arial</vt:lpstr>
      <vt:lpstr>Century Gothic</vt:lpstr>
      <vt:lpstr>Wingdings 2</vt:lpstr>
      <vt:lpstr>Verdana</vt:lpstr>
      <vt:lpstr>Calibri</vt:lpstr>
      <vt:lpstr>Forte</vt:lpstr>
      <vt:lpstr>Brío</vt:lpstr>
      <vt:lpstr>MerkaLastra      </vt:lpstr>
      <vt:lpstr>        BISUTERÍA</vt:lpstr>
      <vt:lpstr>  PULSERA PENTÁGONA</vt:lpstr>
      <vt:lpstr>PULSERA DE TORTUGA</vt:lpstr>
      <vt:lpstr>PULSERA MARINERA</vt:lpstr>
      <vt:lpstr>PULSERA TRIPLE</vt:lpstr>
      <vt:lpstr>PULSERA DOBLE</vt:lpstr>
      <vt:lpstr>Pulsera de anilla</vt:lpstr>
      <vt:lpstr>Pulsera de cuero</vt:lpstr>
      <vt:lpstr>PULSERA DE MONEDAS</vt:lpstr>
      <vt:lpstr>PULSERA DE CUBILETE</vt:lpstr>
      <vt:lpstr>Pulsera de cuerda</vt:lpstr>
      <vt:lpstr>PULSERA FERRICA</vt:lpstr>
      <vt:lpstr>PULSERA DE NUDOS</vt:lpstr>
      <vt:lpstr>PULSERA DE BOLAS</vt:lpstr>
      <vt:lpstr>ANILLOS: 4$</vt:lpstr>
      <vt:lpstr>Nª15</vt:lpstr>
      <vt:lpstr>Nª16</vt:lpstr>
      <vt:lpstr>Nª17</vt:lpstr>
      <vt:lpstr>Nª18</vt:lpstr>
      <vt:lpstr>Nª19</vt:lpstr>
      <vt:lpstr>ANILLO A 5$</vt:lpstr>
      <vt:lpstr>CONJUNTO(se vende por separado)</vt:lpstr>
      <vt:lpstr>Pulsera de metal</vt:lpstr>
      <vt:lpstr>PULSERA HEBILLA</vt:lpstr>
      <vt:lpstr>Diapositiva 26</vt:lpstr>
      <vt:lpstr>Diapositiva 27</vt:lpstr>
      <vt:lpstr>CHORIZO DE AVESTRUZ</vt:lpstr>
      <vt:lpstr>   CHORIZO DE JABALI</vt:lpstr>
      <vt:lpstr>QUESO AFUEGA’L PITU ROJO</vt:lpstr>
      <vt:lpstr>QUESO ASTURIANO CABRALES</vt:lpstr>
      <vt:lpstr>PATÈ DE CABRACHO</vt:lpstr>
      <vt:lpstr>PATÉ DE ORICIOS</vt:lpstr>
      <vt:lpstr> ESTUCHE DE CASADIELLAS</vt:lpstr>
      <vt:lpstr>ESTUCHE DE SUSPIROS DEL NALÓN</vt:lpstr>
      <vt:lpstr> CEBOLLAS RELLENAS DE BONITO</vt:lpstr>
      <vt:lpstr>SIDRA ACHAMPANADA</vt:lpstr>
      <vt:lpstr>SANGRIA DE SIDRA</vt:lpstr>
      <vt:lpstr>PASTAS DE MANZANA</vt:lpstr>
      <vt:lpstr>MERMELADAS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Manuel</dc:creator>
  <cp:lastModifiedBy>Usuario</cp:lastModifiedBy>
  <cp:revision>23</cp:revision>
  <dcterms:created xsi:type="dcterms:W3CDTF">2012-04-18T14:50:00Z</dcterms:created>
  <dcterms:modified xsi:type="dcterms:W3CDTF">2012-04-27T12:06:10Z</dcterms:modified>
</cp:coreProperties>
</file>