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92" r:id="rId3"/>
    <p:sldId id="317" r:id="rId4"/>
    <p:sldId id="318" r:id="rId5"/>
    <p:sldId id="316" r:id="rId6"/>
    <p:sldId id="315" r:id="rId7"/>
    <p:sldId id="314" r:id="rId8"/>
    <p:sldId id="313" r:id="rId9"/>
    <p:sldId id="312" r:id="rId10"/>
    <p:sldId id="311" r:id="rId11"/>
    <p:sldId id="310" r:id="rId12"/>
    <p:sldId id="309" r:id="rId13"/>
    <p:sldId id="307" r:id="rId14"/>
    <p:sldId id="308" r:id="rId15"/>
    <p:sldId id="267" r:id="rId16"/>
    <p:sldId id="306" r:id="rId17"/>
    <p:sldId id="269" r:id="rId18"/>
    <p:sldId id="270" r:id="rId19"/>
    <p:sldId id="271" r:id="rId20"/>
    <p:sldId id="272" r:id="rId21"/>
    <p:sldId id="273" r:id="rId22"/>
    <p:sldId id="268" r:id="rId23"/>
    <p:sldId id="274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CD319-3DE3-4D55-9A1A-4A8E98E5CEB1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F0946-2D4F-47C9-81CE-3CED9E76AF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43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19/03/2012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n.wikipedia.org/wiki/Imachen:Lactarius_deliciosu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exportdiplomatic.com/dutyfree/media/catalog/product/cache/4/image/5e06319eda06f020e43594a9c230972d/6/9/695836.jpg"/>
          <p:cNvPicPr>
            <a:picLocks noChangeAspect="1" noChangeArrowheads="1"/>
          </p:cNvPicPr>
          <p:nvPr/>
        </p:nvPicPr>
        <p:blipFill>
          <a:blip r:embed="rId2"/>
          <a:srcRect l="27076" t="2708" r="28249" b="2526"/>
          <a:stretch>
            <a:fillRect/>
          </a:stretch>
        </p:blipFill>
        <p:spPr bwMode="auto">
          <a:xfrm rot="916166">
            <a:off x="7061972" y="726993"/>
            <a:ext cx="1650218" cy="3500462"/>
          </a:xfrm>
          <a:prstGeom prst="rect">
            <a:avLst/>
          </a:prstGeom>
          <a:noFill/>
        </p:spPr>
      </p:pic>
      <p:pic>
        <p:nvPicPr>
          <p:cNvPr id="15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3"/>
          <a:srcRect l="18750" t="15625" r="21874" b="25781"/>
          <a:stretch>
            <a:fillRect/>
          </a:stretch>
        </p:blipFill>
        <p:spPr bwMode="auto">
          <a:xfrm>
            <a:off x="6572264" y="4495807"/>
            <a:ext cx="2286016" cy="223521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57422" y="-24"/>
            <a:ext cx="2571768" cy="872480"/>
          </a:xfrm>
        </p:spPr>
        <p:txBody>
          <a:bodyPr/>
          <a:lstStyle/>
          <a:p>
            <a:r>
              <a:rPr lang="es-ES" dirty="0" smtClean="0"/>
              <a:t>Catálogo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14612" y="857232"/>
            <a:ext cx="1407950" cy="609592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Badulake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www.sabor-artesano.com/imagen/elaboracion-chorizo/choriz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6138">
            <a:off x="4127782" y="3127658"/>
            <a:ext cx="2667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Picture 2" descr="http://www.riojasabor.com/WebRoot/StoreES2/Shops/eb0198/4A53/03EB/9216/89DB/3833/52DF/A378/B4B4/cardo.jpg"/>
          <p:cNvPicPr>
            <a:picLocks noChangeAspect="1" noChangeArrowheads="1"/>
          </p:cNvPicPr>
          <p:nvPr/>
        </p:nvPicPr>
        <p:blipFill>
          <a:blip r:embed="rId5"/>
          <a:srcRect l="25000" t="12500" r="21666" b="8749"/>
          <a:stretch>
            <a:fillRect/>
          </a:stretch>
        </p:blipFill>
        <p:spPr bwMode="auto">
          <a:xfrm rot="21271913">
            <a:off x="1566524" y="1884604"/>
            <a:ext cx="228601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3928" y="404809"/>
            <a:ext cx="21526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Melocotón en almíbar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691680" y="1940639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Producto envasado en almíbar, que le da un toque dulce y </a:t>
            </a:r>
            <a:r>
              <a:rPr lang="es-ES" sz="2400" dirty="0" smtClean="0"/>
              <a:t>diferente. 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1716974" y="4149080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3,4€</a:t>
            </a:r>
            <a:endParaRPr lang="es-ES" sz="2400" dirty="0"/>
          </a:p>
        </p:txBody>
      </p:sp>
      <p:sp>
        <p:nvSpPr>
          <p:cNvPr id="15" name="14 Rectángulo"/>
          <p:cNvSpPr/>
          <p:nvPr/>
        </p:nvSpPr>
        <p:spPr>
          <a:xfrm>
            <a:off x="1716974" y="4584548"/>
            <a:ext cx="132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MEL</a:t>
            </a:r>
            <a:endParaRPr lang="es-ES" sz="2400" dirty="0"/>
          </a:p>
        </p:txBody>
      </p:sp>
      <p:pic>
        <p:nvPicPr>
          <p:cNvPr id="16" name="Picture 2" descr="J:\fotos\DSC01541 - copia.JPG"/>
          <p:cNvPicPr>
            <a:picLocks noChangeAspect="1" noChangeArrowheads="1"/>
          </p:cNvPicPr>
          <p:nvPr/>
        </p:nvPicPr>
        <p:blipFill rotWithShape="1">
          <a:blip r:embed="rId3"/>
          <a:srcRect l="18438" t="9685" r="18054" b="21787"/>
          <a:stretch/>
        </p:blipFill>
        <p:spPr bwMode="auto">
          <a:xfrm>
            <a:off x="5364088" y="1618902"/>
            <a:ext cx="2736304" cy="393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877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Paté artesano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4260059"/>
            <a:ext cx="1814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1,95€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695527"/>
            <a:ext cx="127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PAT</a:t>
            </a:r>
            <a:endParaRPr lang="es-ES" sz="2400" dirty="0"/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720776" y="1628800"/>
            <a:ext cx="3643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>
                <a:latin typeface="+mj-lt"/>
              </a:rPr>
              <a:t>Producto elaborado a partir de trufa negra para untar sobre </a:t>
            </a:r>
            <a:r>
              <a:rPr lang="es-ES" sz="2800" dirty="0" smtClean="0">
                <a:latin typeface="+mj-lt"/>
              </a:rPr>
              <a:t>panecillos</a:t>
            </a:r>
            <a:endParaRPr lang="es-ES" sz="2800" dirty="0">
              <a:latin typeface="+mj-lt"/>
            </a:endParaRPr>
          </a:p>
        </p:txBody>
      </p:sp>
      <p:pic>
        <p:nvPicPr>
          <p:cNvPr id="15" name="Picture 2" descr="K:\fotos\DSC01542 - copia.JPG"/>
          <p:cNvPicPr>
            <a:picLocks noChangeAspect="1" noChangeArrowheads="1"/>
          </p:cNvPicPr>
          <p:nvPr/>
        </p:nvPicPr>
        <p:blipFill rotWithShape="1">
          <a:blip r:embed="rId3"/>
          <a:srcRect l="20588" t="36163" r="15546" b="16416"/>
          <a:stretch/>
        </p:blipFill>
        <p:spPr bwMode="auto">
          <a:xfrm>
            <a:off x="5076056" y="1844824"/>
            <a:ext cx="3425002" cy="33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58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Mecheros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3900019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0,7€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335487"/>
            <a:ext cx="1396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MEC</a:t>
            </a:r>
            <a:endParaRPr lang="es-ES" sz="2400" dirty="0"/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648768" y="2258869"/>
            <a:ext cx="3643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 smtClean="0">
                <a:latin typeface="+mj-lt"/>
              </a:rPr>
              <a:t>Encendedores de colores surtidos</a:t>
            </a:r>
          </a:p>
        </p:txBody>
      </p:sp>
      <p:pic>
        <p:nvPicPr>
          <p:cNvPr id="15" name="Picture 2" descr="http://www.alainpuyo.com/wp-content/uploads/2010/10/mechero.jpg"/>
          <p:cNvPicPr>
            <a:picLocks noChangeAspect="1" noChangeArrowheads="1"/>
          </p:cNvPicPr>
          <p:nvPr/>
        </p:nvPicPr>
        <p:blipFill rotWithShape="1">
          <a:blip r:embed="rId3"/>
          <a:srcRect l="15150" r="19216"/>
          <a:stretch/>
        </p:blipFill>
        <p:spPr bwMode="auto">
          <a:xfrm>
            <a:off x="4788024" y="1268760"/>
            <a:ext cx="3683982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815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Chorizo Ecológico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16974" y="3903439"/>
            <a:ext cx="2337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Envasado al vacío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4332067"/>
            <a:ext cx="1439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3€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767535"/>
            <a:ext cx="1479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CHO</a:t>
            </a:r>
            <a:endParaRPr lang="es-ES" sz="2400" dirty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1720776" y="1700808"/>
            <a:ext cx="36433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 smtClean="0">
                <a:latin typeface="+mj-lt"/>
              </a:rPr>
              <a:t>Producto típico riojano procedente de cerdos que viven </a:t>
            </a:r>
            <a:r>
              <a:rPr lang="es-ES" sz="2800" dirty="0" err="1" smtClean="0">
                <a:latin typeface="+mj-lt"/>
              </a:rPr>
              <a:t>semilibres</a:t>
            </a:r>
            <a:r>
              <a:rPr lang="es-ES" sz="2800" dirty="0" smtClean="0">
                <a:latin typeface="+mj-lt"/>
              </a:rPr>
              <a:t> en el campo</a:t>
            </a:r>
          </a:p>
        </p:txBody>
      </p:sp>
      <p:pic>
        <p:nvPicPr>
          <p:cNvPr id="16" name="Picture 2" descr="J:\fotos\Imagen0046.jpg"/>
          <p:cNvPicPr>
            <a:picLocks noChangeAspect="1" noChangeArrowheads="1"/>
          </p:cNvPicPr>
          <p:nvPr/>
        </p:nvPicPr>
        <p:blipFill rotWithShape="1">
          <a:blip r:embed="rId3" cstate="print"/>
          <a:srcRect r="9391"/>
          <a:stretch/>
        </p:blipFill>
        <p:spPr bwMode="auto">
          <a:xfrm>
            <a:off x="5364088" y="1556792"/>
            <a:ext cx="2815718" cy="414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45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Lentejas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16974" y="3471391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400gr.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3900019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1,8€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335487"/>
            <a:ext cx="1282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ABL</a:t>
            </a:r>
            <a:endParaRPr lang="es-ES" sz="2400" dirty="0"/>
          </a:p>
        </p:txBody>
      </p:sp>
      <p:sp>
        <p:nvSpPr>
          <p:cNvPr id="13" name="12 Rectángulo"/>
          <p:cNvSpPr/>
          <p:nvPr/>
        </p:nvSpPr>
        <p:spPr>
          <a:xfrm>
            <a:off x="1691680" y="1714488"/>
            <a:ext cx="3072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Legumbre típica</a:t>
            </a:r>
            <a:endParaRPr lang="es-ES" sz="2400" dirty="0"/>
          </a:p>
        </p:txBody>
      </p:sp>
      <p:pic>
        <p:nvPicPr>
          <p:cNvPr id="14" name="Picture 2" descr="D:\productos empresa\695835[1].jpg"/>
          <p:cNvPicPr>
            <a:picLocks noChangeAspect="1" noChangeArrowheads="1"/>
          </p:cNvPicPr>
          <p:nvPr/>
        </p:nvPicPr>
        <p:blipFill>
          <a:blip r:embed="rId3"/>
          <a:srcRect l="29166" t="4166" r="29167" b="4166"/>
          <a:stretch>
            <a:fillRect/>
          </a:stretch>
        </p:blipFill>
        <p:spPr bwMode="auto">
          <a:xfrm>
            <a:off x="5576000" y="1082375"/>
            <a:ext cx="2164352" cy="4761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74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Alubia blanca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16974" y="3471391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400gr.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3900019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1,8€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335487"/>
            <a:ext cx="1282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ABL</a:t>
            </a:r>
            <a:endParaRPr lang="es-ES" sz="2400" dirty="0"/>
          </a:p>
        </p:txBody>
      </p:sp>
      <p:pic>
        <p:nvPicPr>
          <p:cNvPr id="12" name="Picture 10" descr="http://t3.gstatic.com/images?q=tbn:ANd9GcRqC1XeYsUlIXr_a5tM0hknyadG_XNU1pNZLp42P1mRjwoYmAfsBEG5D6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8" r="25471"/>
          <a:stretch/>
        </p:blipFill>
        <p:spPr bwMode="auto">
          <a:xfrm>
            <a:off x="5436096" y="907006"/>
            <a:ext cx="2508677" cy="51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691680" y="1714488"/>
            <a:ext cx="3072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Legumbre típica</a:t>
            </a:r>
            <a:endParaRPr lang="es-E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Alubia roja</a:t>
            </a:r>
            <a:endParaRPr lang="es-ES" dirty="0"/>
          </a:p>
        </p:txBody>
      </p:sp>
      <p:pic>
        <p:nvPicPr>
          <p:cNvPr id="24578" name="Picture 2" descr="http://exportdiplomatic.com/dutyfree/media/catalog/product/cache/4/image/5e06319eda06f020e43594a9c230972d/6/9/695836.jpg"/>
          <p:cNvPicPr>
            <a:picLocks noChangeAspect="1" noChangeArrowheads="1"/>
          </p:cNvPicPr>
          <p:nvPr/>
        </p:nvPicPr>
        <p:blipFill>
          <a:blip r:embed="rId3"/>
          <a:srcRect l="27076" t="2708" r="28249" b="2526"/>
          <a:stretch>
            <a:fillRect/>
          </a:stretch>
        </p:blipFill>
        <p:spPr bwMode="auto">
          <a:xfrm>
            <a:off x="5436096" y="1000108"/>
            <a:ext cx="2323776" cy="492922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691680" y="1714488"/>
            <a:ext cx="3072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Legumbre típica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1716974" y="3471391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400gr.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3900019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1,8€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335487"/>
            <a:ext cx="1379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ARO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2183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Cardo al natural</a:t>
            </a:r>
            <a:endParaRPr lang="es-ES" dirty="0"/>
          </a:p>
        </p:txBody>
      </p:sp>
      <p:pic>
        <p:nvPicPr>
          <p:cNvPr id="1026" name="Picture 2" descr="http://www.riojasabor.com/WebRoot/StoreES2/Shops/eb0198/4A53/03EB/9216/89DB/3833/52DF/A378/B4B4/cardo.jpg"/>
          <p:cNvPicPr>
            <a:picLocks noChangeAspect="1" noChangeArrowheads="1"/>
          </p:cNvPicPr>
          <p:nvPr/>
        </p:nvPicPr>
        <p:blipFill>
          <a:blip r:embed="rId2"/>
          <a:srcRect l="25000" t="12500" r="21666" b="8749"/>
          <a:stretch>
            <a:fillRect/>
          </a:stretch>
        </p:blipFill>
        <p:spPr bwMode="auto">
          <a:xfrm>
            <a:off x="5786446" y="1500174"/>
            <a:ext cx="2286016" cy="450059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714481" y="1877923"/>
            <a:ext cx="3361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Producto típico de la Ribera del Ebro </a:t>
            </a:r>
            <a:endParaRPr lang="es-ES" sz="2400" dirty="0"/>
          </a:p>
        </p:txBody>
      </p:sp>
      <p:pic>
        <p:nvPicPr>
          <p:cNvPr id="8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3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716974" y="3471391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400gr.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3900019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2,4€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335487"/>
            <a:ext cx="140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CAR</a:t>
            </a:r>
            <a:endParaRPr lang="es-E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25349" t="18955" r="21874" b="25781"/>
          <a:stretch>
            <a:fillRect/>
          </a:stretch>
        </p:blipFill>
        <p:spPr bwMode="auto">
          <a:xfrm>
            <a:off x="8001024" y="5357826"/>
            <a:ext cx="1142976" cy="118585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Champiñones laminados</a:t>
            </a:r>
            <a:endParaRPr lang="es-ES" dirty="0"/>
          </a:p>
        </p:txBody>
      </p:sp>
      <p:pic>
        <p:nvPicPr>
          <p:cNvPr id="7" name="Picture 2" descr="K:\fotos\DSC01543 - copia.JPG"/>
          <p:cNvPicPr>
            <a:picLocks noChangeAspect="1" noChangeArrowheads="1"/>
          </p:cNvPicPr>
          <p:nvPr/>
        </p:nvPicPr>
        <p:blipFill rotWithShape="1">
          <a:blip r:embed="rId3"/>
          <a:srcRect l="4859" t="6831" r="14893" b="14225"/>
          <a:stretch/>
        </p:blipFill>
        <p:spPr bwMode="auto">
          <a:xfrm>
            <a:off x="5076056" y="1484783"/>
            <a:ext cx="3096344" cy="396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571604" y="1571308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+mj-lt"/>
              </a:rPr>
              <a:t>Producto laminado con diferentes formas de preparación </a:t>
            </a:r>
            <a:r>
              <a:rPr lang="es-ES" sz="2400" dirty="0">
                <a:latin typeface="+mj-lt"/>
              </a:rPr>
              <a:t> </a:t>
            </a:r>
            <a:r>
              <a:rPr lang="es-ES" sz="2400" dirty="0" smtClean="0">
                <a:latin typeface="+mj-lt"/>
              </a:rPr>
              <a:t>(con jamón, gambas, queso, etc.)</a:t>
            </a:r>
            <a:endParaRPr lang="es-ES" sz="2400" dirty="0"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19672" y="3903439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370gr. 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619672" y="4332067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2,1€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1619672" y="4767535"/>
            <a:ext cx="151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CHA </a:t>
            </a:r>
            <a:endParaRPr lang="es-E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Judias</a:t>
            </a:r>
            <a:r>
              <a:rPr lang="es-ES" dirty="0" smtClean="0"/>
              <a:t> verdes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428728" y="1868631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V</a:t>
            </a:r>
            <a:r>
              <a:rPr lang="es-ES" sz="2400" dirty="0" smtClean="0"/>
              <a:t>ainas de las Judías típicas de la huerta riojana. Muy buenas.</a:t>
            </a:r>
            <a:endParaRPr lang="es-ES" sz="2400" dirty="0"/>
          </a:p>
        </p:txBody>
      </p:sp>
      <p:pic>
        <p:nvPicPr>
          <p:cNvPr id="8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pic>
        <p:nvPicPr>
          <p:cNvPr id="3076" name="Picture 4" descr="http://2.bp.blogspot.com/_KoVweYZSv_s/SMqMwXvcIgI/AAAAAAAAAjc/DsNZtx14NtA/s400/judi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7"/>
            <a:ext cx="4197038" cy="39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riojasabor.com/WebRoot/StoreES2/Shops/eb0198/4A53/03EB/9216/89DB/3833/52DF/A378/B4B4/cardo.jpg"/>
          <p:cNvPicPr>
            <a:picLocks noChangeAspect="1" noChangeArrowheads="1"/>
          </p:cNvPicPr>
          <p:nvPr/>
        </p:nvPicPr>
        <p:blipFill rotWithShape="1">
          <a:blip r:embed="rId4"/>
          <a:srcRect l="30148" t="45068" r="27637" b="45930"/>
          <a:stretch/>
        </p:blipFill>
        <p:spPr bwMode="auto">
          <a:xfrm>
            <a:off x="5364088" y="2835264"/>
            <a:ext cx="2088232" cy="593736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619672" y="3645024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400gr. </a:t>
            </a:r>
            <a:endParaRPr lang="es-ES" sz="2400" dirty="0"/>
          </a:p>
        </p:txBody>
      </p:sp>
      <p:sp>
        <p:nvSpPr>
          <p:cNvPr id="13" name="12 Rectángulo"/>
          <p:cNvSpPr/>
          <p:nvPr/>
        </p:nvSpPr>
        <p:spPr>
          <a:xfrm>
            <a:off x="1619672" y="4073652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2,4€</a:t>
            </a:r>
            <a:endParaRPr lang="es-ES" sz="2400" dirty="0"/>
          </a:p>
        </p:txBody>
      </p:sp>
      <p:sp>
        <p:nvSpPr>
          <p:cNvPr id="14" name="13 Rectángulo"/>
          <p:cNvSpPr/>
          <p:nvPr/>
        </p:nvSpPr>
        <p:spPr>
          <a:xfrm>
            <a:off x="1619672" y="4509120"/>
            <a:ext cx="139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JUD </a:t>
            </a:r>
            <a:endParaRPr lang="es-E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28" y="1179972"/>
            <a:ext cx="6929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En las siguientes páginas os vamos a mostrar algunos productos típicos de La Rioja con una foto, una descripción y una referencia de cada producto.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Los portes están incluidos en los precios. </a:t>
            </a:r>
            <a:endParaRPr lang="es-ES" sz="2800" dirty="0"/>
          </a:p>
        </p:txBody>
      </p:sp>
      <p:pic>
        <p:nvPicPr>
          <p:cNvPr id="5" name="Picture 2" descr="https://twimg0-a.akamaihd.net/profile_images/1621783654/Sin_t_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5972" y="5643578"/>
            <a:ext cx="1518028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Lentejas</a:t>
            </a:r>
            <a:endParaRPr lang="es-ES" dirty="0"/>
          </a:p>
        </p:txBody>
      </p:sp>
      <p:pic>
        <p:nvPicPr>
          <p:cNvPr id="28674" name="Picture 2" descr="http://exportdiplomatic.com/dutyfree/media/catalog/product/cache/5/image/5e06319eda06f020e43594a9c230972d/6/9/695835.jpg"/>
          <p:cNvPicPr>
            <a:picLocks noChangeAspect="1" noChangeArrowheads="1"/>
          </p:cNvPicPr>
          <p:nvPr/>
        </p:nvPicPr>
        <p:blipFill>
          <a:blip r:embed="rId2"/>
          <a:srcRect l="26875" t="2813" r="26250" b="2499"/>
          <a:stretch>
            <a:fillRect/>
          </a:stretch>
        </p:blipFill>
        <p:spPr bwMode="auto">
          <a:xfrm>
            <a:off x="5570716" y="1142984"/>
            <a:ext cx="2475575" cy="500066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577304" y="1787332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Es un alimento de origen árabe con una alta concentración de nutrientes.</a:t>
            </a:r>
            <a:endParaRPr lang="es-ES" sz="2400" dirty="0"/>
          </a:p>
        </p:txBody>
      </p:sp>
      <p:pic>
        <p:nvPicPr>
          <p:cNvPr id="8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3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619672" y="3903439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400gr.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619672" y="4332067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1,8€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619672" y="4767535"/>
            <a:ext cx="141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LEN </a:t>
            </a:r>
            <a:endParaRPr lang="es-E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Acelgas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572174" y="1959223"/>
            <a:ext cx="2639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Verdura típica de la huerta riojana.</a:t>
            </a:r>
            <a:endParaRPr lang="es-ES" sz="2400" dirty="0"/>
          </a:p>
        </p:txBody>
      </p:sp>
      <p:pic>
        <p:nvPicPr>
          <p:cNvPr id="8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619672" y="3645024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425gr.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619672" y="4073652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2,3€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619672" y="4509120"/>
            <a:ext cx="1402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ACE </a:t>
            </a:r>
            <a:endParaRPr lang="es-ES" sz="2400" dirty="0"/>
          </a:p>
        </p:txBody>
      </p:sp>
      <p:pic>
        <p:nvPicPr>
          <p:cNvPr id="1026" name="Picture 2" descr="http://www.productosecologicosdegalicia.com/images/acelga_al_natur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 r="19658" b="7036"/>
          <a:stretch/>
        </p:blipFill>
        <p:spPr bwMode="auto">
          <a:xfrm>
            <a:off x="5769735" y="635529"/>
            <a:ext cx="2088382" cy="49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roductosecologicosdegalicia.com/images/acelga_al_natur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t="57950" r="23948" b="17868"/>
          <a:stretch/>
        </p:blipFill>
        <p:spPr bwMode="auto">
          <a:xfrm>
            <a:off x="5868144" y="1772816"/>
            <a:ext cx="181792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riojasabor.com/WebRoot/StoreES2/Shops/eb0198/4A53/03EB/9216/89DB/3833/52DF/A378/B4B4/cardo.jpg"/>
          <p:cNvPicPr>
            <a:picLocks noChangeAspect="1" noChangeArrowheads="1"/>
          </p:cNvPicPr>
          <p:nvPr/>
        </p:nvPicPr>
        <p:blipFill rotWithShape="1">
          <a:blip r:embed="rId4"/>
          <a:srcRect l="30148" t="45068" r="21666" b="45930"/>
          <a:stretch/>
        </p:blipFill>
        <p:spPr bwMode="auto">
          <a:xfrm>
            <a:off x="5868144" y="1762402"/>
            <a:ext cx="2065370" cy="514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Robellones embotados 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3316" name="Picture 4" descr="L. deliciosus">
            <a:hlinkClick r:id="rId2" tooltip="L. deliciosu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3381382" cy="309862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571604" y="1357298"/>
            <a:ext cx="3288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Hongo característico de España es un comestible apreciado.  A menudo es consumida asada, guisada, o como complemento de los guisos de carne.</a:t>
            </a:r>
            <a:endParaRPr lang="es-ES" sz="2400" dirty="0"/>
          </a:p>
        </p:txBody>
      </p:sp>
      <p:pic>
        <p:nvPicPr>
          <p:cNvPr id="9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4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619672" y="3975447"/>
            <a:ext cx="2745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bote de 250gr. </a:t>
            </a:r>
            <a:endParaRPr lang="es-ES" sz="2400" dirty="0"/>
          </a:p>
        </p:txBody>
      </p:sp>
      <p:sp>
        <p:nvSpPr>
          <p:cNvPr id="12" name="11 Rectángulo"/>
          <p:cNvSpPr/>
          <p:nvPr/>
        </p:nvSpPr>
        <p:spPr>
          <a:xfrm>
            <a:off x="1619672" y="4404075"/>
            <a:ext cx="1439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2€</a:t>
            </a:r>
            <a:endParaRPr lang="es-ES" sz="2400" dirty="0"/>
          </a:p>
        </p:txBody>
      </p:sp>
      <p:sp>
        <p:nvSpPr>
          <p:cNvPr id="13" name="12 Rectángulo"/>
          <p:cNvSpPr/>
          <p:nvPr/>
        </p:nvSpPr>
        <p:spPr>
          <a:xfrm>
            <a:off x="1619672" y="4839543"/>
            <a:ext cx="1462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ROB </a:t>
            </a:r>
            <a:endParaRPr lang="es-E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Pepinillos con anchoa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14480" y="3645024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100gr. </a:t>
            </a:r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1714480" y="4073652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1,3€</a:t>
            </a:r>
            <a:endParaRPr lang="es-ES" sz="2400" dirty="0"/>
          </a:p>
        </p:txBody>
      </p:sp>
      <p:pic>
        <p:nvPicPr>
          <p:cNvPr id="30722" name="Picture 2" descr="http://shop1.cubamaxplaza.com/images/alimentos/Pepinillo_sabor_a_anchoa_340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1475985"/>
            <a:ext cx="2016224" cy="3968945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714480" y="1857364"/>
            <a:ext cx="3073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+mj-lt"/>
              </a:rPr>
              <a:t>Producto típico riojano</a:t>
            </a:r>
            <a:endParaRPr lang="es-ES" sz="2400" dirty="0">
              <a:latin typeface="+mj-lt"/>
            </a:endParaRPr>
          </a:p>
        </p:txBody>
      </p:sp>
      <p:pic>
        <p:nvPicPr>
          <p:cNvPr id="8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3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714480" y="4509120"/>
            <a:ext cx="1336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PEP 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Fardelejos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16974" y="4149080"/>
            <a:ext cx="2199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Caja de 12: 9,5€</a:t>
            </a:r>
          </a:p>
          <a:p>
            <a:r>
              <a:rPr lang="es-ES" sz="2400" dirty="0" smtClean="0"/>
              <a:t>Ref.: FAR-12 </a:t>
            </a:r>
            <a:endParaRPr lang="es-ES" sz="2400" dirty="0"/>
          </a:p>
        </p:txBody>
      </p:sp>
      <p:pic>
        <p:nvPicPr>
          <p:cNvPr id="16" name="Picture 4" descr="http://bp3.blogger.com/_7W0EyMDxVio/SBDHvxzaarI/AAAAAAAAAOY/4szbgV3OCHA/s320/fardelej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183410"/>
            <a:ext cx="4320479" cy="3613742"/>
          </a:xfrm>
          <a:prstGeom prst="rect">
            <a:avLst/>
          </a:prstGeom>
          <a:noFill/>
        </p:spPr>
      </p:pic>
      <p:sp>
        <p:nvSpPr>
          <p:cNvPr id="17" name="6 CuadroTexto"/>
          <p:cNvSpPr txBox="1">
            <a:spLocks noChangeArrowheads="1"/>
          </p:cNvSpPr>
          <p:nvPr/>
        </p:nvSpPr>
        <p:spPr bwMode="auto">
          <a:xfrm>
            <a:off x="1115617" y="1484784"/>
            <a:ext cx="3528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 smtClean="0"/>
              <a:t>Deliciosos pasteles de hojaldre rellenos de una rica pasta de almendras similar al mazapán, elaborados exclusivamente con ingredientes naturales.</a:t>
            </a:r>
            <a:endParaRPr lang="es-ES" sz="2400" dirty="0"/>
          </a:p>
        </p:txBody>
      </p:sp>
      <p:sp>
        <p:nvSpPr>
          <p:cNvPr id="18" name="17 Rectángulo"/>
          <p:cNvSpPr/>
          <p:nvPr/>
        </p:nvSpPr>
        <p:spPr>
          <a:xfrm>
            <a:off x="1724608" y="5262299"/>
            <a:ext cx="204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Caja de 6: </a:t>
            </a:r>
            <a:r>
              <a:rPr lang="es-ES" sz="2400" dirty="0"/>
              <a:t>5</a:t>
            </a:r>
            <a:r>
              <a:rPr lang="es-ES" sz="2400" dirty="0" smtClean="0"/>
              <a:t>,5€</a:t>
            </a:r>
          </a:p>
          <a:p>
            <a:r>
              <a:rPr lang="es-ES" sz="2400" dirty="0" smtClean="0"/>
              <a:t>Ref.: FAR-6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6124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Mazapanes de Soto Suprema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16974" y="3471391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500gr.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3900019"/>
            <a:ext cx="1814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7,32€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335487"/>
            <a:ext cx="1428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MAZ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21320" y="1611957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Producto típico riojano elaborado a base de almendras</a:t>
            </a:r>
            <a:endParaRPr lang="es-ES" sz="2400" dirty="0"/>
          </a:p>
        </p:txBody>
      </p:sp>
      <p:pic>
        <p:nvPicPr>
          <p:cNvPr id="15" name="Picture 6" descr="http://t2.gstatic.com/images?q=tbn:ANd9GcQB_cp2994LuHsCO3ZHtQ3Lu4pN3ZvWBMEhYi-vaEA7RGzYfuhccJ0lq50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513" y="1464919"/>
            <a:ext cx="4042967" cy="3679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98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Pimientos del Piquillo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16974" y="3471391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250gr.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3900019"/>
            <a:ext cx="1814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2,65€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335487"/>
            <a:ext cx="125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PIM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91680" y="1652607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Producto típico de extraordinaria calidad y sabor. Entero.</a:t>
            </a:r>
            <a:endParaRPr lang="es-ES" sz="2400" dirty="0"/>
          </a:p>
        </p:txBody>
      </p:sp>
      <p:pic>
        <p:nvPicPr>
          <p:cNvPr id="13" name="Picture 2" descr="https://www.conservasonline.com/files/productos/pimientos-del-piquillo-condimentados-al-ajillo-enteros.jpg"/>
          <p:cNvPicPr>
            <a:picLocks noChangeAspect="1" noChangeArrowheads="1"/>
          </p:cNvPicPr>
          <p:nvPr/>
        </p:nvPicPr>
        <p:blipFill>
          <a:blip r:embed="rId3"/>
          <a:srcRect l="29268" t="16667" r="30488"/>
          <a:stretch>
            <a:fillRect/>
          </a:stretch>
        </p:blipFill>
        <p:spPr bwMode="auto">
          <a:xfrm>
            <a:off x="4968220" y="1196752"/>
            <a:ext cx="3060164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59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Queso curado de Oveja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16974" y="3471391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</a:t>
            </a:r>
            <a:r>
              <a:rPr lang="es-ES" sz="2400" dirty="0" smtClean="0">
                <a:latin typeface="Arial Narrow" pitchFamily="34" charset="0"/>
              </a:rPr>
              <a:t>1</a:t>
            </a:r>
            <a:r>
              <a:rPr lang="es-ES" sz="2400" dirty="0" smtClean="0"/>
              <a:t>Kg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3900019"/>
            <a:ext cx="1802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</a:t>
            </a:r>
            <a:r>
              <a:rPr lang="es-ES" sz="2400" dirty="0" smtClean="0">
                <a:latin typeface="Arial Narrow" pitchFamily="34" charset="0"/>
              </a:rPr>
              <a:t>1</a:t>
            </a:r>
            <a:r>
              <a:rPr lang="es-ES" sz="2400" dirty="0" smtClean="0"/>
              <a:t>0,6€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335487"/>
            <a:ext cx="1409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QUE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91680" y="1652607"/>
            <a:ext cx="1870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Exquisito queso típico de La Rioja</a:t>
            </a:r>
            <a:endParaRPr lang="es-ES" sz="2400" dirty="0"/>
          </a:p>
        </p:txBody>
      </p:sp>
      <p:pic>
        <p:nvPicPr>
          <p:cNvPr id="13" name="Picture 2" descr="D:\productos empresa\foto132562170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1700808"/>
            <a:ext cx="4952925" cy="3216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4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Macedonia de verduras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16974" y="3471391"/>
            <a:ext cx="1697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400gr.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3900019"/>
            <a:ext cx="1439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2€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4335487"/>
            <a:ext cx="1435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MAC</a:t>
            </a:r>
            <a:endParaRPr lang="es-E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91680" y="1652607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Exquisita macedonia de verduras elaborada en La Rioja</a:t>
            </a:r>
            <a:endParaRPr lang="es-ES" sz="2400" dirty="0"/>
          </a:p>
        </p:txBody>
      </p:sp>
      <p:pic>
        <p:nvPicPr>
          <p:cNvPr id="15" name="Picture 2" descr="http://www.riojasabor.com/WebRoot/StoreES2/Shops/eb0198/4A53/0BA3/B957/2A79/D044/52DF/A338/6F96/macedonia.jpg"/>
          <p:cNvPicPr>
            <a:picLocks noChangeAspect="1" noChangeArrowheads="1"/>
          </p:cNvPicPr>
          <p:nvPr/>
        </p:nvPicPr>
        <p:blipFill rotWithShape="1">
          <a:blip r:embed="rId3"/>
          <a:srcRect l="21605" t="12221" r="24518" b="6197"/>
          <a:stretch/>
        </p:blipFill>
        <p:spPr bwMode="auto">
          <a:xfrm>
            <a:off x="5436096" y="1268760"/>
            <a:ext cx="2376264" cy="4797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65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Caparrones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16974" y="4941168"/>
            <a:ext cx="2617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Peso: Bote d 690gr.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1716974" y="5369796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4,7€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16974" y="5805264"/>
            <a:ext cx="1371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CAP</a:t>
            </a:r>
            <a:endParaRPr lang="es-ES" sz="2400" dirty="0"/>
          </a:p>
        </p:txBody>
      </p:sp>
      <p:pic>
        <p:nvPicPr>
          <p:cNvPr id="12" name="Picture 4" descr="http://farm4.static.flickr.com/3146/2564860110_5738a84616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545787"/>
            <a:ext cx="3816424" cy="321682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1691680" y="1340768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Los caparrones son un tipo de alubia roja típica de La Rioja. Más fino y de una extraordinaria calidad.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1454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alnaloneduca.com/eje/datos_coop/427/_Sin_t_tulo.png"/>
          <p:cNvPicPr>
            <a:picLocks noChangeAspect="1" noChangeArrowheads="1"/>
          </p:cNvPicPr>
          <p:nvPr/>
        </p:nvPicPr>
        <p:blipFill>
          <a:blip r:embed="rId2"/>
          <a:srcRect l="18750" t="15625" r="21874" b="25781"/>
          <a:stretch>
            <a:fillRect/>
          </a:stretch>
        </p:blipFill>
        <p:spPr bwMode="auto">
          <a:xfrm>
            <a:off x="7858116" y="5286367"/>
            <a:ext cx="1285884" cy="12573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Guindillas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763688" y="4332067"/>
            <a:ext cx="166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Precio: 1,6€</a:t>
            </a:r>
            <a:endParaRPr lang="es-E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1763688" y="4767535"/>
            <a:ext cx="130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Ref.: GUI</a:t>
            </a:r>
            <a:endParaRPr lang="es-ES" sz="2400" dirty="0"/>
          </a:p>
        </p:txBody>
      </p:sp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691680" y="1574462"/>
            <a:ext cx="3214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>
                <a:latin typeface="+mj-lt"/>
              </a:rPr>
              <a:t>Producto típico riojano con su especial picor que le da un toque exquisito</a:t>
            </a:r>
            <a:r>
              <a:rPr lang="es-ES" sz="2800" dirty="0" smtClean="0">
                <a:latin typeface="+mj-lt"/>
              </a:rPr>
              <a:t>.</a:t>
            </a:r>
            <a:endParaRPr lang="es-ES" sz="2800" dirty="0">
              <a:latin typeface="+mj-lt"/>
            </a:endParaRPr>
          </a:p>
        </p:txBody>
      </p:sp>
      <p:pic>
        <p:nvPicPr>
          <p:cNvPr id="15" name="Picture 2" descr="K:\fotos\DSC01546 - copia.JPG"/>
          <p:cNvPicPr>
            <a:picLocks noChangeAspect="1" noChangeArrowheads="1"/>
          </p:cNvPicPr>
          <p:nvPr/>
        </p:nvPicPr>
        <p:blipFill>
          <a:blip r:embed="rId3"/>
          <a:srcRect l="15235" t="7143" r="20016" b="5714"/>
          <a:stretch>
            <a:fillRect/>
          </a:stretch>
        </p:blipFill>
        <p:spPr bwMode="auto">
          <a:xfrm>
            <a:off x="5311460" y="1142984"/>
            <a:ext cx="24288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144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</TotalTime>
  <Words>526</Words>
  <Application>Microsoft Office PowerPoint</Application>
  <PresentationFormat>Presentación en pantalla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Solsticio</vt:lpstr>
      <vt:lpstr>Catálogo </vt:lpstr>
      <vt:lpstr>Presentación de PowerPoint</vt:lpstr>
      <vt:lpstr>Fardelejos</vt:lpstr>
      <vt:lpstr>Mazapanes de Soto Suprema</vt:lpstr>
      <vt:lpstr>Pimientos del Piquillo</vt:lpstr>
      <vt:lpstr>Queso curado de Oveja</vt:lpstr>
      <vt:lpstr>Macedonia de verduras</vt:lpstr>
      <vt:lpstr>Caparrones</vt:lpstr>
      <vt:lpstr>Guindillas</vt:lpstr>
      <vt:lpstr>Melocotón en almíbar</vt:lpstr>
      <vt:lpstr>Paté artesano</vt:lpstr>
      <vt:lpstr>Mecheros</vt:lpstr>
      <vt:lpstr>Chorizo Ecológico</vt:lpstr>
      <vt:lpstr>Lentejas</vt:lpstr>
      <vt:lpstr>Alubia blanca</vt:lpstr>
      <vt:lpstr>Alubia roja</vt:lpstr>
      <vt:lpstr>Cardo al natural</vt:lpstr>
      <vt:lpstr>Champiñones laminados</vt:lpstr>
      <vt:lpstr>Judias verdes</vt:lpstr>
      <vt:lpstr>Lentejas</vt:lpstr>
      <vt:lpstr>Acelgas</vt:lpstr>
      <vt:lpstr>Robellones embotados  </vt:lpstr>
      <vt:lpstr>Pepinillos con anchoa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</dc:title>
  <dc:creator>Informatica</dc:creator>
  <cp:lastModifiedBy>*</cp:lastModifiedBy>
  <cp:revision>78</cp:revision>
  <dcterms:created xsi:type="dcterms:W3CDTF">2012-02-24T08:35:28Z</dcterms:created>
  <dcterms:modified xsi:type="dcterms:W3CDTF">2012-03-19T15:30:52Z</dcterms:modified>
</cp:coreProperties>
</file>