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4" autoAdjust="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7B98-3555-4FD2-AAA6-6EBA5120B844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04F4-BC42-4F42-A3A3-4E0D14507E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34C-F424-42A8-8C6C-AF2FEAC91124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381B-9D3B-46F1-906D-F9DAB597B1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AD4E-BEFF-4741-AFAC-7D117A0FADEA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8173-D970-4A48-9840-7113A68D8E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E618-D421-45F8-98D6-6FFDFDA2B0FB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57A2-7600-45B8-8017-C2A597392F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D8C3-D445-4984-901D-DA996D009DE8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238B-DE07-49C3-A00B-FF760A647A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8A81-D44C-42CB-AE1C-84055C96A29E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7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D2CE-0B2D-43CF-8A2D-120BFEA62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6AF9-2CBD-4F70-A820-FE6F20F22860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5B01-88DE-4FB0-9E38-258E21B878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00E8-0042-4F48-A7CF-2388A6AF38A5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0EA7-55A7-490F-B178-AB3A1FED53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6913-9894-4AD0-B80C-D2FB91EA3E88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7C36-9C5A-41E9-8813-3028190615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05AB-5658-4F3E-915B-1F75A4FB2629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D379B-94E9-417C-B4E2-B8F1194562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6017-4E6C-4B22-BEE8-12C261EEB3A5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40031-1B02-4BAA-A603-D9E1C794F5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6216-3D84-498A-A984-79C2EE211346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F67B-FF9C-4607-8644-1B771F376D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1084-2DB8-4C29-8F42-AC40D3F40DA9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AB0F-D035-4922-A8CC-75D9ACC322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B5DA-AD02-418C-BF9C-C58E19833C14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ED75-B4E5-4072-91AB-86624A0532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2D769-6A40-4B83-AF96-655E4E6143C1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DF255-ED75-4824-A29C-7AE953D257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AFA2FE-EB72-402A-9AE4-D49F6182AE1A}" type="datetimeFigureOut">
              <a:rPr lang="es-ES"/>
              <a:pPr>
                <a:defRPr/>
              </a:pPr>
              <a:t>06/03/2012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6E8FB1-5A11-459D-BF16-E8A6C80752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5" r:id="rId4"/>
    <p:sldLayoutId id="2147483679" r:id="rId5"/>
    <p:sldLayoutId id="2147483674" r:id="rId6"/>
    <p:sldLayoutId id="2147483680" r:id="rId7"/>
    <p:sldLayoutId id="2147483681" r:id="rId8"/>
    <p:sldLayoutId id="2147483682" r:id="rId9"/>
    <p:sldLayoutId id="2147483673" r:id="rId10"/>
    <p:sldLayoutId id="2147483683" r:id="rId11"/>
    <p:sldLayoutId id="2147483672" r:id="rId12"/>
    <p:sldLayoutId id="2147483671" r:id="rId13"/>
    <p:sldLayoutId id="2147483670" r:id="rId14"/>
    <p:sldLayoutId id="214748366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copersam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789040"/>
            <a:ext cx="8458200" cy="7200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Catálogo </a:t>
            </a:r>
            <a:r>
              <a:rPr lang="es-ES" dirty="0" err="1" smtClean="0"/>
              <a:t>Copersam</a:t>
            </a:r>
            <a:endParaRPr lang="es-ES" dirty="0"/>
          </a:p>
        </p:txBody>
      </p:sp>
      <p:pic>
        <p:nvPicPr>
          <p:cNvPr id="17410" name="3 Imagen" descr="_logocopers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04813"/>
            <a:ext cx="4408488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381000" y="4581525"/>
            <a:ext cx="8458200" cy="2087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mtClean="0">
                <a:solidFill>
                  <a:srgbClr val="443329"/>
                </a:solidFill>
              </a:rPr>
              <a:t>Avd. de la Constitución, 1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solidFill>
                  <a:srgbClr val="443329"/>
                </a:solidFill>
              </a:rPr>
              <a:t>Sotrondio, 33950 (SMRA)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solidFill>
                  <a:srgbClr val="443329"/>
                </a:solidFill>
              </a:rPr>
              <a:t>Asturias, España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solidFill>
                  <a:srgbClr val="443329"/>
                </a:solidFill>
              </a:rPr>
              <a:t>Tlf. 985670342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solidFill>
                  <a:srgbClr val="443329"/>
                </a:solidFill>
              </a:rPr>
              <a:t>copersam@gmail.com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DULCES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Carajitos:</a:t>
            </a:r>
            <a:r>
              <a:rPr lang="es-ES" sz="2800" smtClean="0"/>
              <a:t> Típica galleta asturiana presentada en una caja de 350gr.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Casadielles:</a:t>
            </a:r>
            <a:r>
              <a:rPr lang="es-ES" sz="2800" smtClean="0"/>
              <a:t> Uno de los dulces más famosos y exquisitos de Asturias. Caja de ½ docena.</a:t>
            </a:r>
          </a:p>
        </p:txBody>
      </p:sp>
      <p:pic>
        <p:nvPicPr>
          <p:cNvPr id="26627" name="Picture 8" descr="9 Carajitos caja 350 gr 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557338"/>
            <a:ext cx="2922588" cy="2185987"/>
          </a:xfrm>
        </p:spPr>
      </p:pic>
      <p:pic>
        <p:nvPicPr>
          <p:cNvPr id="26628" name="Picture 10" descr="Casadielles 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3860800"/>
            <a:ext cx="2519362" cy="2736850"/>
          </a:xfrm>
        </p:spPr>
      </p:pic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4427538" y="1557338"/>
            <a:ext cx="2085975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4067175" y="3716338"/>
            <a:ext cx="2376488" cy="18002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DULCES</a:t>
            </a:r>
          </a:p>
        </p:txBody>
      </p:sp>
      <p:sp>
        <p:nvSpPr>
          <p:cNvPr id="27650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Galletas de manzana:</a:t>
            </a:r>
            <a:r>
              <a:rPr lang="es-ES" sz="2800" smtClean="0"/>
              <a:t> Presentadas en un bote metálico y con un peso de 380gr. 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Marañuelas:</a:t>
            </a:r>
            <a:r>
              <a:rPr lang="es-ES" sz="2800" smtClean="0"/>
              <a:t> ½ docena de este exquisito dulce asturiano.</a:t>
            </a:r>
          </a:p>
        </p:txBody>
      </p:sp>
      <p:pic>
        <p:nvPicPr>
          <p:cNvPr id="27651" name="Picture 7" descr="11 Galletas de manzana tierra astur 380gr 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268413"/>
            <a:ext cx="2879725" cy="2546350"/>
          </a:xfrm>
        </p:spPr>
      </p:pic>
      <p:pic>
        <p:nvPicPr>
          <p:cNvPr id="27652" name="Picture 8" descr="Marañuela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4005263"/>
            <a:ext cx="3022600" cy="2266950"/>
          </a:xfrm>
        </p:spPr>
      </p:pic>
      <p:sp>
        <p:nvSpPr>
          <p:cNvPr id="27653" name="AutoShape 6"/>
          <p:cNvSpPr>
            <a:spLocks noChangeArrowheads="1"/>
          </p:cNvSpPr>
          <p:nvPr/>
        </p:nvSpPr>
        <p:spPr bwMode="auto">
          <a:xfrm>
            <a:off x="4140200" y="2349500"/>
            <a:ext cx="237490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3492500" y="4652963"/>
            <a:ext cx="2592388" cy="17986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3,20€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DULCES</a:t>
            </a:r>
          </a:p>
        </p:txBody>
      </p:sp>
      <p:sp>
        <p:nvSpPr>
          <p:cNvPr id="28674" name="Rectangle 4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Almendrados del Nalón:</a:t>
            </a:r>
            <a:r>
              <a:rPr lang="es-ES" sz="2800" smtClean="0"/>
              <a:t> Exquisitas pastas presentadas en una caja de 800gr.</a:t>
            </a:r>
          </a:p>
          <a:p>
            <a:endParaRPr lang="es-ES" sz="2800" smtClean="0"/>
          </a:p>
          <a:p>
            <a:r>
              <a:rPr lang="es-ES" sz="2800" b="1" u="sng" smtClean="0"/>
              <a:t>Suspiros del Nalón:</a:t>
            </a:r>
            <a:r>
              <a:rPr lang="es-ES" sz="2800" smtClean="0"/>
              <a:t> Deliciosas pastas, caja de 600gr.</a:t>
            </a:r>
          </a:p>
        </p:txBody>
      </p:sp>
      <p:pic>
        <p:nvPicPr>
          <p:cNvPr id="28675" name="Picture 9" descr="Suspiros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4005263"/>
            <a:ext cx="3425825" cy="2278062"/>
          </a:xfrm>
        </p:spPr>
      </p:pic>
      <p:pic>
        <p:nvPicPr>
          <p:cNvPr id="28676" name="Picture 7" descr="Almendra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557338"/>
            <a:ext cx="3044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19"/>
          <p:cNvSpPr>
            <a:spLocks noChangeArrowheads="1"/>
          </p:cNvSpPr>
          <p:nvPr/>
        </p:nvSpPr>
        <p:spPr bwMode="auto">
          <a:xfrm>
            <a:off x="4356100" y="1557338"/>
            <a:ext cx="2089150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8678" name="AutoShape 20"/>
          <p:cNvSpPr>
            <a:spLocks noChangeArrowheads="1"/>
          </p:cNvSpPr>
          <p:nvPr/>
        </p:nvSpPr>
        <p:spPr bwMode="auto">
          <a:xfrm>
            <a:off x="3203575" y="4508500"/>
            <a:ext cx="2879725" cy="19891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3,50€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MERMELADAS</a:t>
            </a:r>
          </a:p>
        </p:txBody>
      </p:sp>
      <p:sp>
        <p:nvSpPr>
          <p:cNvPr id="29698" name="Rectangle 8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176713" cy="2303462"/>
          </a:xfrm>
        </p:spPr>
        <p:txBody>
          <a:bodyPr/>
          <a:lstStyle/>
          <a:p>
            <a:r>
              <a:rPr lang="es-ES" sz="2800" b="1" u="sng" smtClean="0"/>
              <a:t>Mermeladas:</a:t>
            </a:r>
            <a:r>
              <a:rPr lang="es-ES" sz="2800" smtClean="0"/>
              <a:t> Típicas mermeladas asturianas todas presentadas en un tarro de 315gr y al mismo precio.</a:t>
            </a:r>
            <a:endParaRPr lang="es-ES" sz="2800" b="1" u="sng" smtClean="0"/>
          </a:p>
        </p:txBody>
      </p:sp>
      <p:pic>
        <p:nvPicPr>
          <p:cNvPr id="29699" name="Picture 11" descr="Arandano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341438"/>
            <a:ext cx="2952750" cy="1741487"/>
          </a:xfrm>
        </p:spPr>
      </p:pic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6227763" y="3141663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Franklin Gothic Book" pitchFamily="34" charset="0"/>
              </a:rPr>
              <a:t>Mermelada de arándanos</a:t>
            </a:r>
          </a:p>
        </p:txBody>
      </p:sp>
      <p:pic>
        <p:nvPicPr>
          <p:cNvPr id="29701" name="Picture 13" descr="higo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3860800"/>
            <a:ext cx="3024188" cy="2095500"/>
          </a:xfrm>
        </p:spPr>
      </p:pic>
      <p:sp>
        <p:nvSpPr>
          <p:cNvPr id="29702" name="Text Box 14"/>
          <p:cNvSpPr txBox="1">
            <a:spLocks noChangeArrowheads="1"/>
          </p:cNvSpPr>
          <p:nvPr/>
        </p:nvSpPr>
        <p:spPr bwMode="auto">
          <a:xfrm>
            <a:off x="5940425" y="60928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Franklin Gothic Book" pitchFamily="34" charset="0"/>
              </a:rPr>
              <a:t>Mermelada de higos pasos</a:t>
            </a:r>
          </a:p>
        </p:txBody>
      </p:sp>
      <p:sp>
        <p:nvSpPr>
          <p:cNvPr id="29703" name="Text Box 15"/>
          <p:cNvSpPr txBox="1">
            <a:spLocks noChangeArrowheads="1"/>
          </p:cNvSpPr>
          <p:nvPr/>
        </p:nvSpPr>
        <p:spPr bwMode="auto">
          <a:xfrm>
            <a:off x="395288" y="623728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Franklin Gothic Book" pitchFamily="34" charset="0"/>
              </a:rPr>
              <a:t>Mermelada de piescu (melocotón silvestre)</a:t>
            </a:r>
          </a:p>
        </p:txBody>
      </p:sp>
      <p:sp>
        <p:nvSpPr>
          <p:cNvPr id="29704" name="Text Box 16"/>
          <p:cNvSpPr txBox="1">
            <a:spLocks noChangeArrowheads="1"/>
          </p:cNvSpPr>
          <p:nvPr/>
        </p:nvSpPr>
        <p:spPr bwMode="auto">
          <a:xfrm>
            <a:off x="3348038" y="616585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Franklin Gothic Book" pitchFamily="34" charset="0"/>
              </a:rPr>
              <a:t>Mermelada de manzana con pasas</a:t>
            </a:r>
          </a:p>
        </p:txBody>
      </p:sp>
      <p:pic>
        <p:nvPicPr>
          <p:cNvPr id="29705" name="Picture 19" descr="Mermelada de piescu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05263"/>
            <a:ext cx="24479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0" descr="Manza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992563"/>
            <a:ext cx="2374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AutoShape 12"/>
          <p:cNvSpPr>
            <a:spLocks noChangeArrowheads="1"/>
          </p:cNvSpPr>
          <p:nvPr/>
        </p:nvSpPr>
        <p:spPr bwMode="auto">
          <a:xfrm>
            <a:off x="4067175" y="2060575"/>
            <a:ext cx="2519363" cy="1727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2,20€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CONSERVAS</a:t>
            </a:r>
          </a:p>
        </p:txBody>
      </p:sp>
      <p:pic>
        <p:nvPicPr>
          <p:cNvPr id="30722" name="Picture 4" descr=" conserva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1751013"/>
            <a:ext cx="8305800" cy="303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CONSERVAS</a:t>
            </a:r>
          </a:p>
        </p:txBody>
      </p:sp>
      <p:sp>
        <p:nvSpPr>
          <p:cNvPr id="31746" name="Rectangle 8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Cebolles rellenes de bonito:</a:t>
            </a:r>
            <a:r>
              <a:rPr lang="es-ES" sz="2800" smtClean="0"/>
              <a:t> Exquisito manjar de nuestro municipio, envasado en una lata con un peso de 380grs.</a:t>
            </a:r>
          </a:p>
        </p:txBody>
      </p:sp>
      <p:pic>
        <p:nvPicPr>
          <p:cNvPr id="31747" name="Picture 5" descr="cebolla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4491037" cy="3368675"/>
          </a:xfrm>
        </p:spPr>
      </p:pic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1619250" y="3716338"/>
            <a:ext cx="3671888" cy="216058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CONSERVAS</a:t>
            </a:r>
          </a:p>
        </p:txBody>
      </p:sp>
      <p:sp>
        <p:nvSpPr>
          <p:cNvPr id="3277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Fabada asturiana:</a:t>
            </a:r>
            <a:r>
              <a:rPr lang="es-ES" sz="2800" smtClean="0"/>
              <a:t> El plato más famoso de Asturias envasado en un tarro de 440gr.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Fabes con almejes:</a:t>
            </a:r>
            <a:r>
              <a:rPr lang="es-ES" sz="2800" smtClean="0"/>
              <a:t> Fabada asturiana, pero con almejas, en un tarro de 425gr.</a:t>
            </a:r>
          </a:p>
        </p:txBody>
      </p:sp>
      <p:pic>
        <p:nvPicPr>
          <p:cNvPr id="32771" name="Picture 6" descr="fabe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196975"/>
            <a:ext cx="3527425" cy="2563813"/>
          </a:xfrm>
        </p:spPr>
      </p:pic>
      <p:pic>
        <p:nvPicPr>
          <p:cNvPr id="32772" name="Picture 7" descr="fabes con almeje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933825"/>
            <a:ext cx="3636963" cy="2427288"/>
          </a:xfrm>
        </p:spPr>
      </p:pic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3995738" y="1125538"/>
            <a:ext cx="2447925" cy="1727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1,25€</a:t>
            </a: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2916238" y="5013325"/>
            <a:ext cx="2735262" cy="1684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3,75€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PATÉS</a:t>
            </a:r>
          </a:p>
        </p:txBody>
      </p:sp>
      <p:pic>
        <p:nvPicPr>
          <p:cNvPr id="33794" name="Picture 6" descr="pate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842125" cy="4456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PATÉS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Paté de cabrales:</a:t>
            </a:r>
            <a:r>
              <a:rPr lang="es-ES" sz="2800" smtClean="0"/>
              <a:t> paté de queso cabrales envasado en una lata de 100gr.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Paté de cabracho:</a:t>
            </a:r>
            <a:r>
              <a:rPr lang="es-ES" sz="2800" smtClean="0"/>
              <a:t> delicioso paté de pescado, presentado en una lata de 100gr.</a:t>
            </a:r>
          </a:p>
        </p:txBody>
      </p:sp>
      <p:pic>
        <p:nvPicPr>
          <p:cNvPr id="34819" name="Picture 8" descr="paté de cabrale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1268413"/>
            <a:ext cx="2663825" cy="2479675"/>
          </a:xfrm>
        </p:spPr>
      </p:pic>
      <p:pic>
        <p:nvPicPr>
          <p:cNvPr id="34820" name="Picture 9" descr="paté de cabracho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3860800"/>
            <a:ext cx="2674938" cy="2590800"/>
          </a:xfrm>
        </p:spPr>
      </p:pic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4211638" y="1268413"/>
            <a:ext cx="2376487" cy="1727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2€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4284663" y="3789363"/>
            <a:ext cx="2447925" cy="194468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PATÉS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Paté de centollo:</a:t>
            </a:r>
            <a:r>
              <a:rPr lang="es-ES" sz="2800" smtClean="0"/>
              <a:t> paté de marisco envasado en una lata con un peso de 100gr.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Paté de morcilla:</a:t>
            </a:r>
            <a:r>
              <a:rPr lang="es-ES" sz="2800" smtClean="0"/>
              <a:t> paté de este embutido asturiano presentado en una lata de 100gr.</a:t>
            </a:r>
          </a:p>
        </p:txBody>
      </p:sp>
      <p:pic>
        <p:nvPicPr>
          <p:cNvPr id="35843" name="Picture 7" descr="paté de centollo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1268413"/>
            <a:ext cx="2528888" cy="2665412"/>
          </a:xfrm>
        </p:spPr>
      </p:pic>
      <p:pic>
        <p:nvPicPr>
          <p:cNvPr id="35844" name="Picture 8" descr="paté de morcilla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4076700"/>
            <a:ext cx="2851150" cy="2082800"/>
          </a:xfrm>
        </p:spPr>
      </p:pic>
      <p:sp>
        <p:nvSpPr>
          <p:cNvPr id="35845" name="AutoShape 6"/>
          <p:cNvSpPr>
            <a:spLocks noChangeArrowheads="1"/>
          </p:cNvSpPr>
          <p:nvPr/>
        </p:nvSpPr>
        <p:spPr bwMode="auto">
          <a:xfrm>
            <a:off x="4356100" y="1773238"/>
            <a:ext cx="2376488" cy="18002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2,25€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>
            <a:off x="4427538" y="4005263"/>
            <a:ext cx="2447925" cy="18716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127" y="411163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                              QUESOS</a:t>
            </a:r>
            <a:endParaRPr lang="es-ES" dirty="0"/>
          </a:p>
        </p:txBody>
      </p:sp>
      <p:pic>
        <p:nvPicPr>
          <p:cNvPr id="18434" name="4 Imagen" descr="Quesos asturian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341438"/>
            <a:ext cx="5761037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PATÉS</a:t>
            </a:r>
          </a:p>
        </p:txBody>
      </p:sp>
      <p:sp>
        <p:nvSpPr>
          <p:cNvPr id="36866" name="Rectangle 4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Paté de bugre:</a:t>
            </a:r>
            <a:r>
              <a:rPr lang="es-ES" sz="2800" smtClean="0"/>
              <a:t> paté de bogavante del Cantábrico, presentado en una lata de 100gr.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Paté de bacalao con pimientos:</a:t>
            </a:r>
            <a:r>
              <a:rPr lang="es-ES" sz="2800" smtClean="0"/>
              <a:t> delicioso paté envasado en una lata de 100gr.</a:t>
            </a:r>
          </a:p>
        </p:txBody>
      </p:sp>
      <p:pic>
        <p:nvPicPr>
          <p:cNvPr id="36867" name="Picture 8" descr="paté de bacalao con piminetos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3860800"/>
            <a:ext cx="3884612" cy="2187575"/>
          </a:xfrm>
        </p:spPr>
      </p:pic>
      <p:pic>
        <p:nvPicPr>
          <p:cNvPr id="36868" name="Picture 6" descr="paté de bug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268413"/>
            <a:ext cx="25987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7"/>
          <p:cNvSpPr>
            <a:spLocks noChangeArrowheads="1"/>
          </p:cNvSpPr>
          <p:nvPr/>
        </p:nvSpPr>
        <p:spPr bwMode="auto">
          <a:xfrm>
            <a:off x="4211638" y="1773238"/>
            <a:ext cx="2665412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3,50€</a:t>
            </a:r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3276600" y="5013325"/>
            <a:ext cx="2735263" cy="162877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BEBIDAS</a:t>
            </a:r>
          </a:p>
        </p:txBody>
      </p:sp>
      <p:pic>
        <p:nvPicPr>
          <p:cNvPr id="37890" name="Picture 5" descr="bebida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03408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BEBIDAS</a:t>
            </a:r>
          </a:p>
        </p:txBody>
      </p:sp>
      <p:sp>
        <p:nvSpPr>
          <p:cNvPr id="3891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Sidra natural:</a:t>
            </a:r>
            <a:r>
              <a:rPr lang="es-ES" sz="2800" smtClean="0"/>
              <a:t> La bebida más famosa de Asturias, presentada en una botella de 70cl. </a:t>
            </a:r>
          </a:p>
        </p:txBody>
      </p:sp>
      <p:pic>
        <p:nvPicPr>
          <p:cNvPr id="38915" name="Picture 7" descr="sidr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554163"/>
            <a:ext cx="3352800" cy="4525962"/>
          </a:xfrm>
        </p:spPr>
      </p:pic>
      <p:sp>
        <p:nvSpPr>
          <p:cNvPr id="38916" name="AutoShape 5"/>
          <p:cNvSpPr>
            <a:spLocks noChangeArrowheads="1"/>
          </p:cNvSpPr>
          <p:nvPr/>
        </p:nvSpPr>
        <p:spPr bwMode="auto">
          <a:xfrm>
            <a:off x="2771775" y="3068638"/>
            <a:ext cx="2519363" cy="22320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CATÁLOGO COPERSAM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5130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 i="1" smtClean="0">
                <a:solidFill>
                  <a:schemeClr val="tx1"/>
                </a:solidFill>
              </a:rPr>
              <a:t>Todos los precios incluyen IVA</a:t>
            </a:r>
          </a:p>
          <a:p>
            <a:pPr>
              <a:lnSpc>
                <a:spcPct val="90000"/>
              </a:lnSpc>
            </a:pPr>
            <a:endParaRPr lang="es-ES" sz="2800" b="1" i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800" b="1" i="1" smtClean="0">
                <a:solidFill>
                  <a:schemeClr val="tx1"/>
                </a:solidFill>
              </a:rPr>
              <a:t>Los gastos de envío corren por cuenta del comprador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sz="2800" b="1" i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800" b="1" i="1" smtClean="0">
                <a:solidFill>
                  <a:schemeClr val="tx1"/>
                </a:solidFill>
              </a:rPr>
              <a:t>Para cualquier aclaración, o más detalles sobre productos o precios, pónganse en contacto con nosotros: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s-ES" sz="2800" b="1" i="1" smtClean="0">
                <a:solidFill>
                  <a:schemeClr val="tx1"/>
                </a:solidFill>
                <a:hlinkClick r:id="rId2"/>
              </a:rPr>
              <a:t>copersam@gmail.com</a:t>
            </a:r>
            <a:endParaRPr lang="es-ES" sz="2800" b="1" i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s-ES" sz="2800" b="1" i="1" smtClean="0">
              <a:solidFill>
                <a:schemeClr val="tx1"/>
              </a:solidFill>
            </a:endParaRPr>
          </a:p>
        </p:txBody>
      </p:sp>
      <p:pic>
        <p:nvPicPr>
          <p:cNvPr id="48132" name="Picture 4" descr="paraiso_natu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44675"/>
            <a:ext cx="28575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cap="none" smtClean="0">
                <a:effectLst/>
              </a:rPr>
              <a:t>QUESOS</a:t>
            </a:r>
          </a:p>
        </p:txBody>
      </p:sp>
      <p:sp>
        <p:nvSpPr>
          <p:cNvPr id="19458" name="Rectangle 13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pPr eaLnBrk="1" hangingPunct="1"/>
            <a:r>
              <a:rPr lang="es-ES" sz="2800" b="1" u="sng" smtClean="0"/>
              <a:t>Crema de cabrales:</a:t>
            </a:r>
            <a:r>
              <a:rPr lang="es-ES" sz="2800" smtClean="0"/>
              <a:t> Deliciosa crema de queso cabrales presentada en un tarro de cristal con un peso de 180grs.</a:t>
            </a:r>
          </a:p>
        </p:txBody>
      </p:sp>
      <p:pic>
        <p:nvPicPr>
          <p:cNvPr id="19459" name="Picture 15" descr="1 Crema de quesu cabrales taragañu 180gr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00213"/>
            <a:ext cx="4267200" cy="4267200"/>
          </a:xfrm>
        </p:spPr>
      </p:pic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484438" y="4221163"/>
            <a:ext cx="2570162" cy="19939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cap="none" smtClean="0">
                <a:effectLst/>
              </a:rPr>
              <a:t>QUESOS</a:t>
            </a:r>
          </a:p>
        </p:txBody>
      </p:sp>
      <p:sp>
        <p:nvSpPr>
          <p:cNvPr id="20482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Quesu Afuega’l Pitu: </a:t>
            </a:r>
            <a:r>
              <a:rPr lang="es-ES" sz="2800" smtClean="0"/>
              <a:t>Queso asturiano con un peso de 300gr. Puede ser blanco o con pimentón. Con D.O.P.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Quesu de Porrúa: </a:t>
            </a:r>
            <a:r>
              <a:rPr lang="es-ES" sz="2800" smtClean="0"/>
              <a:t>Queso del municipio de Llanes. Peso 300gr.</a:t>
            </a:r>
            <a:endParaRPr lang="es-ES" sz="2800" b="1" u="sng" smtClean="0"/>
          </a:p>
        </p:txBody>
      </p:sp>
      <p:pic>
        <p:nvPicPr>
          <p:cNvPr id="20483" name="Picture 10" descr="Queso de porr+¦a 300gr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3860800"/>
            <a:ext cx="2659063" cy="2466975"/>
          </a:xfrm>
        </p:spPr>
      </p:pic>
      <p:pic>
        <p:nvPicPr>
          <p:cNvPr id="20484" name="Picture 11" descr="Quesu afuerga'l pitu 300gr (blanco, con pimenton)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95963" y="1412875"/>
            <a:ext cx="2992437" cy="2241550"/>
          </a:xfrm>
        </p:spPr>
      </p:pic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4356100" y="2205038"/>
            <a:ext cx="1993900" cy="15621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4356100" y="4797425"/>
            <a:ext cx="1924050" cy="15636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QUESOS</a:t>
            </a:r>
          </a:p>
        </p:txBody>
      </p:sp>
      <p:sp>
        <p:nvSpPr>
          <p:cNvPr id="21506" name="Rectangle 4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267200" cy="4525962"/>
          </a:xfrm>
        </p:spPr>
        <p:txBody>
          <a:bodyPr/>
          <a:lstStyle/>
          <a:p>
            <a:r>
              <a:rPr lang="es-ES" sz="2800" b="1" u="sng" smtClean="0"/>
              <a:t>Queso Vidiago de vaca: </a:t>
            </a:r>
            <a:r>
              <a:rPr lang="es-ES" sz="2800" smtClean="0"/>
              <a:t>Delicioso queso de vaca del oriente asturiano. Peso: 300gr.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Quesu cabrales (al peso):</a:t>
            </a:r>
            <a:r>
              <a:rPr lang="es-ES" sz="2800" smtClean="0"/>
              <a:t> Queso elaborado con leche de cabra, vaca y oveja. Con D.O.P.</a:t>
            </a:r>
            <a:endParaRPr lang="es-ES" sz="2800" b="1" u="sng" smtClean="0"/>
          </a:p>
        </p:txBody>
      </p:sp>
      <p:pic>
        <p:nvPicPr>
          <p:cNvPr id="21507" name="Picture 7" descr="Vidiago de vaca 300gr 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341438"/>
            <a:ext cx="2592387" cy="2427287"/>
          </a:xfrm>
        </p:spPr>
      </p:pic>
      <p:pic>
        <p:nvPicPr>
          <p:cNvPr id="21508" name="Picture 8" descr="Queso cabrales al peso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3933825"/>
            <a:ext cx="2622550" cy="2465388"/>
          </a:xfrm>
        </p:spPr>
      </p:pic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4500563" y="1773238"/>
            <a:ext cx="1847850" cy="177958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4284663" y="4508500"/>
            <a:ext cx="2016125" cy="18716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15€/Kg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EMBUTIDOS</a:t>
            </a:r>
          </a:p>
        </p:txBody>
      </p:sp>
      <p:pic>
        <p:nvPicPr>
          <p:cNvPr id="22530" name="Picture 4" descr="Embutido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2538" y="1554163"/>
            <a:ext cx="678973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EMBUTIDOS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b="1" u="sng" smtClean="0"/>
              <a:t>Morcillas:</a:t>
            </a:r>
            <a:r>
              <a:rPr lang="es-ES" sz="2800" smtClean="0"/>
              <a:t> Sabrosa morcilla asturiana. Envasada al vacío y compuesta por 4 uds.</a:t>
            </a:r>
          </a:p>
          <a:p>
            <a:pPr>
              <a:buFont typeface="Wingdings 2" pitchFamily="18" charset="2"/>
              <a:buNone/>
            </a:pPr>
            <a:endParaRPr lang="es-ES" sz="2800" smtClean="0"/>
          </a:p>
          <a:p>
            <a:r>
              <a:rPr lang="es-ES" sz="2800" b="1" u="sng" smtClean="0"/>
              <a:t>Chorizo casero:</a:t>
            </a:r>
            <a:r>
              <a:rPr lang="es-ES" sz="2800" smtClean="0"/>
              <a:t> 4 uds. de este delicioso embutido envasadas al vacío.</a:t>
            </a:r>
          </a:p>
        </p:txBody>
      </p:sp>
      <p:pic>
        <p:nvPicPr>
          <p:cNvPr id="23555" name="Picture 8" descr="Morcillas tierra astur 4uds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268413"/>
            <a:ext cx="2951163" cy="2471737"/>
          </a:xfrm>
        </p:spPr>
      </p:pic>
      <p:pic>
        <p:nvPicPr>
          <p:cNvPr id="23556" name="Picture 9" descr="Chorizos tierra astur 4ud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3860800"/>
            <a:ext cx="2951163" cy="2516188"/>
          </a:xfrm>
        </p:spPr>
      </p:pic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3708400" y="1844675"/>
            <a:ext cx="2447925" cy="15128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3,20€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4211638" y="4076700"/>
            <a:ext cx="2089150" cy="172878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EMBUTIDOS</a:t>
            </a:r>
          </a:p>
        </p:txBody>
      </p:sp>
      <p:sp>
        <p:nvSpPr>
          <p:cNvPr id="2457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 b="1" u="sng" smtClean="0"/>
              <a:t>Chorizo de ciervo o jabalí:</a:t>
            </a:r>
            <a:r>
              <a:rPr lang="es-ES" sz="2800" smtClean="0"/>
              <a:t> Delicioso chorizo de animales de caza, peso de 300gr.</a:t>
            </a:r>
          </a:p>
          <a:p>
            <a:pPr>
              <a:lnSpc>
                <a:spcPct val="90000"/>
              </a:lnSpc>
            </a:pPr>
            <a:endParaRPr lang="es-ES" sz="2800" smtClean="0"/>
          </a:p>
          <a:p>
            <a:pPr>
              <a:lnSpc>
                <a:spcPct val="90000"/>
              </a:lnSpc>
            </a:pPr>
            <a:r>
              <a:rPr lang="es-ES" sz="2800" b="1" u="sng" smtClean="0"/>
              <a:t>Compangu para fabada:</a:t>
            </a:r>
            <a:r>
              <a:rPr lang="es-ES" sz="2800" smtClean="0"/>
              <a:t> Compuesto por una morcilla, un chorizo, tocino y lacón. Peso: 440gr.</a:t>
            </a:r>
          </a:p>
        </p:txBody>
      </p:sp>
      <p:pic>
        <p:nvPicPr>
          <p:cNvPr id="24579" name="Picture 7" descr="8 Compango para fabada Tierra astur 440gr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3860800"/>
            <a:ext cx="2874963" cy="2416175"/>
          </a:xfrm>
        </p:spPr>
      </p:pic>
      <p:pic>
        <p:nvPicPr>
          <p:cNvPr id="24580" name="Picture 8" descr="Chorizo de ciervo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1484313"/>
            <a:ext cx="2881313" cy="2255837"/>
          </a:xfrm>
        </p:spPr>
      </p:pic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4284663" y="1773238"/>
            <a:ext cx="2159000" cy="1727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3924300" y="4005263"/>
            <a:ext cx="2305050" cy="20161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200"/>
              <a:t>4€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" cap="none" smtClean="0">
                <a:effectLst/>
              </a:rPr>
              <a:t>DULCES Y MERMELADAS</a:t>
            </a:r>
          </a:p>
        </p:txBody>
      </p:sp>
      <p:pic>
        <p:nvPicPr>
          <p:cNvPr id="25602" name="Picture 4" descr="dulces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00" y="1554163"/>
            <a:ext cx="675481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jes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457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9</vt:i4>
      </vt:variant>
      <vt:variant>
        <vt:lpstr>Títulos de diapositiva</vt:lpstr>
      </vt:variant>
      <vt:variant>
        <vt:i4>23</vt:i4>
      </vt:variant>
    </vt:vector>
  </HeadingPairs>
  <TitlesOfParts>
    <vt:vector size="37" baseType="lpstr">
      <vt:lpstr>Arial</vt:lpstr>
      <vt:lpstr>Franklin Gothic Medium</vt:lpstr>
      <vt:lpstr>Franklin Gothic Book</vt:lpstr>
      <vt:lpstr>Wingdings 2</vt:lpstr>
      <vt:lpstr>Calibri</vt:lpstr>
      <vt:lpstr>Viajes</vt:lpstr>
      <vt:lpstr>Viajes</vt:lpstr>
      <vt:lpstr>Viajes</vt:lpstr>
      <vt:lpstr>Viajes</vt:lpstr>
      <vt:lpstr>Viajes</vt:lpstr>
      <vt:lpstr>Viajes</vt:lpstr>
      <vt:lpstr>Viajes</vt:lpstr>
      <vt:lpstr>Viajes</vt:lpstr>
      <vt:lpstr>Viajes</vt:lpstr>
      <vt:lpstr>Diapositiva 1</vt:lpstr>
      <vt:lpstr>Diapositiva 2</vt:lpstr>
      <vt:lpstr>QUESOS</vt:lpstr>
      <vt:lpstr>QUESOS</vt:lpstr>
      <vt:lpstr>QUESOS</vt:lpstr>
      <vt:lpstr>EMBUTIDOS</vt:lpstr>
      <vt:lpstr>EMBUTIDOS</vt:lpstr>
      <vt:lpstr>EMBUTIDOS</vt:lpstr>
      <vt:lpstr>DULCES Y MERMELADAS</vt:lpstr>
      <vt:lpstr>DULCES</vt:lpstr>
      <vt:lpstr>DULCES</vt:lpstr>
      <vt:lpstr>DULCES</vt:lpstr>
      <vt:lpstr>MERMELADAS</vt:lpstr>
      <vt:lpstr>CONSERVAS</vt:lpstr>
      <vt:lpstr>CONSERVAS</vt:lpstr>
      <vt:lpstr>CONSERVAS</vt:lpstr>
      <vt:lpstr>PATÉS</vt:lpstr>
      <vt:lpstr>PATÉS</vt:lpstr>
      <vt:lpstr>PATÉS</vt:lpstr>
      <vt:lpstr>PATÉS</vt:lpstr>
      <vt:lpstr>BEBIDAS</vt:lpstr>
      <vt:lpstr>BEBIDAS</vt:lpstr>
      <vt:lpstr>CATÁLOGO COPERSAM</vt:lpstr>
    </vt:vector>
  </TitlesOfParts>
  <Company>IES JJCM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Catálogo Copersam</dc:title>
  <dc:creator>Alumno</dc:creator>
  <cp:lastModifiedBy>martin</cp:lastModifiedBy>
  <cp:revision>38</cp:revision>
  <dcterms:created xsi:type="dcterms:W3CDTF">2012-02-07T12:55:16Z</dcterms:created>
  <dcterms:modified xsi:type="dcterms:W3CDTF">2012-03-06T19:15:05Z</dcterms:modified>
</cp:coreProperties>
</file>