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0730-FD1D-480C-88FE-5720B99FB38F}" type="datetimeFigureOut">
              <a:rPr lang="es-EC" smtClean="0"/>
              <a:t>16/12/2011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F8FD-C069-4C4E-9AC4-61F0365A926D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cto 3"/>
          <p:cNvSpPr/>
          <p:nvPr/>
        </p:nvSpPr>
        <p:spPr>
          <a:xfrm>
            <a:off x="8114849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Conector recto 4"/>
          <p:cNvSpPr/>
          <p:nvPr/>
        </p:nvSpPr>
        <p:spPr>
          <a:xfrm>
            <a:off x="8114849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ector recto 5"/>
          <p:cNvSpPr/>
          <p:nvPr/>
        </p:nvSpPr>
        <p:spPr>
          <a:xfrm>
            <a:off x="4495938" y="2252788"/>
            <a:ext cx="366463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7126"/>
                </a:lnTo>
                <a:lnTo>
                  <a:pt x="3664630" y="297126"/>
                </a:lnTo>
                <a:lnTo>
                  <a:pt x="366463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Conector recto 6"/>
          <p:cNvSpPr/>
          <p:nvPr/>
        </p:nvSpPr>
        <p:spPr>
          <a:xfrm>
            <a:off x="6282534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Conector recto 7"/>
          <p:cNvSpPr/>
          <p:nvPr/>
        </p:nvSpPr>
        <p:spPr>
          <a:xfrm>
            <a:off x="6282534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Conector recto 8"/>
          <p:cNvSpPr/>
          <p:nvPr/>
        </p:nvSpPr>
        <p:spPr>
          <a:xfrm>
            <a:off x="4495938" y="2252788"/>
            <a:ext cx="1832315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97126"/>
                </a:lnTo>
                <a:lnTo>
                  <a:pt x="1832315" y="297126"/>
                </a:lnTo>
                <a:lnTo>
                  <a:pt x="1832315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Conector recto 9"/>
          <p:cNvSpPr/>
          <p:nvPr/>
        </p:nvSpPr>
        <p:spPr>
          <a:xfrm>
            <a:off x="4450218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onector recto 10"/>
          <p:cNvSpPr/>
          <p:nvPr/>
        </p:nvSpPr>
        <p:spPr>
          <a:xfrm>
            <a:off x="4450218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onector recto 11"/>
          <p:cNvSpPr/>
          <p:nvPr/>
        </p:nvSpPr>
        <p:spPr>
          <a:xfrm>
            <a:off x="4450218" y="225278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onector recto 12"/>
          <p:cNvSpPr/>
          <p:nvPr/>
        </p:nvSpPr>
        <p:spPr>
          <a:xfrm>
            <a:off x="2617903" y="4579577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ector recto 13"/>
          <p:cNvSpPr/>
          <p:nvPr/>
        </p:nvSpPr>
        <p:spPr>
          <a:xfrm>
            <a:off x="2617903" y="3191598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onector recto 14"/>
          <p:cNvSpPr/>
          <p:nvPr/>
        </p:nvSpPr>
        <p:spPr>
          <a:xfrm>
            <a:off x="2663623" y="2252788"/>
            <a:ext cx="1832315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32315" y="0"/>
                </a:moveTo>
                <a:lnTo>
                  <a:pt x="1832315" y="297126"/>
                </a:lnTo>
                <a:lnTo>
                  <a:pt x="0" y="297126"/>
                </a:lnTo>
                <a:lnTo>
                  <a:pt x="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onector recto 15"/>
          <p:cNvSpPr/>
          <p:nvPr/>
        </p:nvSpPr>
        <p:spPr>
          <a:xfrm>
            <a:off x="771136" y="4562813"/>
            <a:ext cx="91440" cy="4527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13890"/>
                </a:lnTo>
                <a:lnTo>
                  <a:pt x="60171" y="313890"/>
                </a:lnTo>
                <a:lnTo>
                  <a:pt x="60171" y="45277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onector recto 16"/>
          <p:cNvSpPr/>
          <p:nvPr/>
        </p:nvSpPr>
        <p:spPr>
          <a:xfrm>
            <a:off x="771136" y="3191598"/>
            <a:ext cx="91440" cy="4192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0171" y="0"/>
                </a:moveTo>
                <a:lnTo>
                  <a:pt x="60171" y="280362"/>
                </a:lnTo>
                <a:lnTo>
                  <a:pt x="45720" y="280362"/>
                </a:lnTo>
                <a:lnTo>
                  <a:pt x="45720" y="41924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Conector recto 17"/>
          <p:cNvSpPr/>
          <p:nvPr/>
        </p:nvSpPr>
        <p:spPr>
          <a:xfrm>
            <a:off x="831308" y="2252788"/>
            <a:ext cx="366463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64630" y="0"/>
                </a:moveTo>
                <a:lnTo>
                  <a:pt x="3664630" y="297126"/>
                </a:lnTo>
                <a:lnTo>
                  <a:pt x="0" y="297126"/>
                </a:lnTo>
                <a:lnTo>
                  <a:pt x="0" y="43600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onector recto 18"/>
          <p:cNvSpPr/>
          <p:nvPr/>
        </p:nvSpPr>
        <p:spPr>
          <a:xfrm>
            <a:off x="4450218" y="1313425"/>
            <a:ext cx="91440" cy="4360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600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Rectángulo redondeado"/>
          <p:cNvSpPr/>
          <p:nvPr/>
        </p:nvSpPr>
        <p:spPr>
          <a:xfrm>
            <a:off x="3746355" y="732199"/>
            <a:ext cx="1499167" cy="58122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18 Grupo"/>
          <p:cNvGrpSpPr/>
          <p:nvPr/>
        </p:nvGrpSpPr>
        <p:grpSpPr>
          <a:xfrm>
            <a:off x="3912929" y="890445"/>
            <a:ext cx="1499167" cy="581225"/>
            <a:chOff x="3834281" y="711861"/>
            <a:chExt cx="1499167" cy="581225"/>
          </a:xfrm>
        </p:grpSpPr>
        <p:sp>
          <p:nvSpPr>
            <p:cNvPr id="84" name="83 Rectángulo redondeado"/>
            <p:cNvSpPr/>
            <p:nvPr/>
          </p:nvSpPr>
          <p:spPr>
            <a:xfrm>
              <a:off x="3834281" y="711861"/>
              <a:ext cx="1499167" cy="581225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5" name="84 Rectángulo"/>
            <p:cNvSpPr/>
            <p:nvPr/>
          </p:nvSpPr>
          <p:spPr>
            <a:xfrm>
              <a:off x="3851304" y="728884"/>
              <a:ext cx="1465121" cy="54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Asamblea General</a:t>
              </a:r>
              <a:endParaRPr lang="es-ES" sz="1200" kern="1200" dirty="0"/>
            </a:p>
          </p:txBody>
        </p:sp>
      </p:grpSp>
      <p:sp>
        <p:nvSpPr>
          <p:cNvPr id="20" name="19 Rectángulo redondeado"/>
          <p:cNvSpPr/>
          <p:nvPr/>
        </p:nvSpPr>
        <p:spPr>
          <a:xfrm>
            <a:off x="3746355" y="1749433"/>
            <a:ext cx="1499167" cy="5033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20 Grupo"/>
          <p:cNvGrpSpPr/>
          <p:nvPr/>
        </p:nvGrpSpPr>
        <p:grpSpPr>
          <a:xfrm>
            <a:off x="3912929" y="1907679"/>
            <a:ext cx="1499167" cy="503354"/>
            <a:chOff x="3834281" y="1729095"/>
            <a:chExt cx="1499167" cy="503354"/>
          </a:xfrm>
        </p:grpSpPr>
        <p:sp>
          <p:nvSpPr>
            <p:cNvPr id="82" name="81 Rectángulo redondeado"/>
            <p:cNvSpPr/>
            <p:nvPr/>
          </p:nvSpPr>
          <p:spPr>
            <a:xfrm>
              <a:off x="3834281" y="1729095"/>
              <a:ext cx="1499167" cy="50335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82 Rectángulo"/>
            <p:cNvSpPr/>
            <p:nvPr/>
          </p:nvSpPr>
          <p:spPr>
            <a:xfrm>
              <a:off x="3849024" y="1743838"/>
              <a:ext cx="1469681" cy="473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Gerente: </a:t>
              </a:r>
              <a:r>
                <a:rPr lang="es-ES" sz="1200" dirty="0" smtClean="0"/>
                <a:t>Anderson Guzmán</a:t>
              </a:r>
              <a:endParaRPr lang="es-ES" sz="1200" kern="1200" dirty="0"/>
            </a:p>
          </p:txBody>
        </p:sp>
      </p:grpSp>
      <p:sp>
        <p:nvSpPr>
          <p:cNvPr id="22" name="21 Rectángulo redondeado"/>
          <p:cNvSpPr/>
          <p:nvPr/>
        </p:nvSpPr>
        <p:spPr>
          <a:xfrm>
            <a:off x="81724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22 Grupo"/>
          <p:cNvGrpSpPr/>
          <p:nvPr/>
        </p:nvGrpSpPr>
        <p:grpSpPr>
          <a:xfrm>
            <a:off x="248298" y="2847041"/>
            <a:ext cx="1499167" cy="502802"/>
            <a:chOff x="169650" y="2668457"/>
            <a:chExt cx="1499167" cy="502802"/>
          </a:xfrm>
        </p:grpSpPr>
        <p:sp>
          <p:nvSpPr>
            <p:cNvPr id="80" name="79 Rectángulo redondeado"/>
            <p:cNvSpPr/>
            <p:nvPr/>
          </p:nvSpPr>
          <p:spPr>
            <a:xfrm>
              <a:off x="169650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80 Rectángulo"/>
            <p:cNvSpPr/>
            <p:nvPr/>
          </p:nvSpPr>
          <p:spPr>
            <a:xfrm>
              <a:off x="184377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 Comercial</a:t>
              </a:r>
              <a:endParaRPr lang="es-ES" sz="1200" kern="1200" dirty="0"/>
            </a:p>
          </p:txBody>
        </p:sp>
      </p:grpSp>
      <p:sp>
        <p:nvSpPr>
          <p:cNvPr id="24" name="23 Rectángulo redondeado"/>
          <p:cNvSpPr/>
          <p:nvPr/>
        </p:nvSpPr>
        <p:spPr>
          <a:xfrm>
            <a:off x="67273" y="3610842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24 Grupo"/>
          <p:cNvGrpSpPr/>
          <p:nvPr/>
        </p:nvGrpSpPr>
        <p:grpSpPr>
          <a:xfrm>
            <a:off x="233846" y="3769087"/>
            <a:ext cx="1499167" cy="951971"/>
            <a:chOff x="155198" y="3590503"/>
            <a:chExt cx="1499167" cy="951971"/>
          </a:xfrm>
        </p:grpSpPr>
        <p:sp>
          <p:nvSpPr>
            <p:cNvPr id="78" name="77 Rectángulo redondeado"/>
            <p:cNvSpPr/>
            <p:nvPr/>
          </p:nvSpPr>
          <p:spPr>
            <a:xfrm>
              <a:off x="155198" y="3590503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78 Rectángulo"/>
            <p:cNvSpPr/>
            <p:nvPr/>
          </p:nvSpPr>
          <p:spPr>
            <a:xfrm>
              <a:off x="183080" y="3618385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efectuar la venta de productos</a:t>
              </a:r>
              <a:endParaRPr lang="es-ES" sz="1200" kern="1200" dirty="0"/>
            </a:p>
          </p:txBody>
        </p:sp>
      </p:grpSp>
      <p:sp>
        <p:nvSpPr>
          <p:cNvPr id="26" name="25 Rectángulo redondeado"/>
          <p:cNvSpPr/>
          <p:nvPr/>
        </p:nvSpPr>
        <p:spPr>
          <a:xfrm>
            <a:off x="81724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26 Grupo"/>
          <p:cNvGrpSpPr/>
          <p:nvPr/>
        </p:nvGrpSpPr>
        <p:grpSpPr>
          <a:xfrm>
            <a:off x="248298" y="5173830"/>
            <a:ext cx="1499167" cy="951971"/>
            <a:chOff x="169650" y="4995246"/>
            <a:chExt cx="1499167" cy="951971"/>
          </a:xfrm>
        </p:grpSpPr>
        <p:sp>
          <p:nvSpPr>
            <p:cNvPr id="76" name="75 Rectángulo redondeado"/>
            <p:cNvSpPr/>
            <p:nvPr/>
          </p:nvSpPr>
          <p:spPr>
            <a:xfrm>
              <a:off x="169650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1200" dirty="0" smtClean="0"/>
                <a:t>      Luis Pantoja</a:t>
              </a:r>
              <a:endParaRPr lang="es-EC" sz="1200" dirty="0"/>
            </a:p>
          </p:txBody>
        </p:sp>
        <p:sp>
          <p:nvSpPr>
            <p:cNvPr id="77" name="76 Rectángulo"/>
            <p:cNvSpPr/>
            <p:nvPr/>
          </p:nvSpPr>
          <p:spPr>
            <a:xfrm>
              <a:off x="197532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dirty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 </a:t>
              </a:r>
              <a:r>
                <a:rPr lang="es-ES" sz="1200" kern="1200" dirty="0" smtClean="0"/>
                <a:t>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28" name="27 Rectángulo redondeado"/>
          <p:cNvSpPr/>
          <p:nvPr/>
        </p:nvSpPr>
        <p:spPr>
          <a:xfrm>
            <a:off x="1914039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28 Grupo"/>
          <p:cNvGrpSpPr/>
          <p:nvPr/>
        </p:nvGrpSpPr>
        <p:grpSpPr>
          <a:xfrm>
            <a:off x="2080614" y="2847041"/>
            <a:ext cx="1499167" cy="502802"/>
            <a:chOff x="2001966" y="2668457"/>
            <a:chExt cx="1499167" cy="502802"/>
          </a:xfrm>
        </p:grpSpPr>
        <p:sp>
          <p:nvSpPr>
            <p:cNvPr id="74" name="73 Rectángulo redondeado"/>
            <p:cNvSpPr/>
            <p:nvPr/>
          </p:nvSpPr>
          <p:spPr>
            <a:xfrm>
              <a:off x="2001966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74 Rectángulo"/>
            <p:cNvSpPr/>
            <p:nvPr/>
          </p:nvSpPr>
          <p:spPr>
            <a:xfrm>
              <a:off x="2016693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Marketing</a:t>
              </a:r>
              <a:endParaRPr lang="es-ES" sz="1200" kern="1200" dirty="0"/>
            </a:p>
          </p:txBody>
        </p:sp>
      </p:grpSp>
      <p:sp>
        <p:nvSpPr>
          <p:cNvPr id="30" name="29 Rectángulo redondeado"/>
          <p:cNvSpPr/>
          <p:nvPr/>
        </p:nvSpPr>
        <p:spPr>
          <a:xfrm>
            <a:off x="1914039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1" name="30 Grupo"/>
          <p:cNvGrpSpPr/>
          <p:nvPr/>
        </p:nvGrpSpPr>
        <p:grpSpPr>
          <a:xfrm>
            <a:off x="2080614" y="3785852"/>
            <a:ext cx="1499167" cy="951971"/>
            <a:chOff x="2001966" y="3607268"/>
            <a:chExt cx="1499167" cy="951971"/>
          </a:xfrm>
        </p:grpSpPr>
        <p:sp>
          <p:nvSpPr>
            <p:cNvPr id="72" name="71 Rectángulo redondeado"/>
            <p:cNvSpPr/>
            <p:nvPr/>
          </p:nvSpPr>
          <p:spPr>
            <a:xfrm>
              <a:off x="2001966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72 Rectángulo"/>
            <p:cNvSpPr/>
            <p:nvPr/>
          </p:nvSpPr>
          <p:spPr>
            <a:xfrm>
              <a:off x="2029848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establecer el precio, dar a conocer el producto y su distribución.</a:t>
              </a:r>
              <a:endParaRPr lang="es-ES" sz="1200" kern="1200" dirty="0"/>
            </a:p>
          </p:txBody>
        </p:sp>
      </p:grpSp>
      <p:sp>
        <p:nvSpPr>
          <p:cNvPr id="32" name="31 Rectángulo redondeado"/>
          <p:cNvSpPr/>
          <p:nvPr/>
        </p:nvSpPr>
        <p:spPr>
          <a:xfrm>
            <a:off x="1914039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1" name="70 Rectángulo"/>
          <p:cNvSpPr/>
          <p:nvPr/>
        </p:nvSpPr>
        <p:spPr>
          <a:xfrm>
            <a:off x="2108496" y="5201712"/>
            <a:ext cx="1443403" cy="8962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dirty="0" smtClean="0"/>
              <a:t>Luis  Pantoja</a:t>
            </a:r>
            <a:endParaRPr lang="es-ES" sz="1200" kern="1200" dirty="0" smtClean="0"/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Coordinador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kern="1200" dirty="0" smtClean="0"/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kern="1200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3746355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34 Grupo"/>
          <p:cNvGrpSpPr/>
          <p:nvPr/>
        </p:nvGrpSpPr>
        <p:grpSpPr>
          <a:xfrm>
            <a:off x="3912929" y="2847041"/>
            <a:ext cx="1499167" cy="502802"/>
            <a:chOff x="3834281" y="2668457"/>
            <a:chExt cx="1499167" cy="502802"/>
          </a:xfrm>
        </p:grpSpPr>
        <p:sp>
          <p:nvSpPr>
            <p:cNvPr id="68" name="67 Rectángulo redondeado"/>
            <p:cNvSpPr/>
            <p:nvPr/>
          </p:nvSpPr>
          <p:spPr>
            <a:xfrm>
              <a:off x="3834281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68 Rectángulo"/>
            <p:cNvSpPr/>
            <p:nvPr/>
          </p:nvSpPr>
          <p:spPr>
            <a:xfrm>
              <a:off x="3849008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de Compras y Almacén</a:t>
              </a:r>
              <a:endParaRPr lang="es-ES" sz="1200" kern="1200" dirty="0"/>
            </a:p>
          </p:txBody>
        </p:sp>
      </p:grpSp>
      <p:sp>
        <p:nvSpPr>
          <p:cNvPr id="36" name="35 Rectángulo redondeado"/>
          <p:cNvSpPr/>
          <p:nvPr/>
        </p:nvSpPr>
        <p:spPr>
          <a:xfrm>
            <a:off x="3746355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7" name="36 Grupo"/>
          <p:cNvGrpSpPr/>
          <p:nvPr/>
        </p:nvGrpSpPr>
        <p:grpSpPr>
          <a:xfrm>
            <a:off x="3912929" y="3785852"/>
            <a:ext cx="1499167" cy="951971"/>
            <a:chOff x="3834281" y="3607268"/>
            <a:chExt cx="1499167" cy="951971"/>
          </a:xfrm>
        </p:grpSpPr>
        <p:sp>
          <p:nvSpPr>
            <p:cNvPr id="66" name="65 Rectángulo redondeado"/>
            <p:cNvSpPr/>
            <p:nvPr/>
          </p:nvSpPr>
          <p:spPr>
            <a:xfrm>
              <a:off x="3834281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66 Rectángulo"/>
            <p:cNvSpPr/>
            <p:nvPr/>
          </p:nvSpPr>
          <p:spPr>
            <a:xfrm>
              <a:off x="3862163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Se encarga de comprar  las materias primas y del almacenado hasta su venta.</a:t>
              </a:r>
              <a:endParaRPr lang="es-ES" sz="1200" kern="1200" dirty="0"/>
            </a:p>
          </p:txBody>
        </p:sp>
      </p:grpSp>
      <p:sp>
        <p:nvSpPr>
          <p:cNvPr id="38" name="37 Rectángulo redondeado"/>
          <p:cNvSpPr/>
          <p:nvPr/>
        </p:nvSpPr>
        <p:spPr>
          <a:xfrm>
            <a:off x="3746355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9" name="38 Grupo"/>
          <p:cNvGrpSpPr/>
          <p:nvPr/>
        </p:nvGrpSpPr>
        <p:grpSpPr>
          <a:xfrm>
            <a:off x="3912929" y="5173830"/>
            <a:ext cx="1499167" cy="951971"/>
            <a:chOff x="3834281" y="4995246"/>
            <a:chExt cx="1499167" cy="951971"/>
          </a:xfrm>
        </p:grpSpPr>
        <p:sp>
          <p:nvSpPr>
            <p:cNvPr id="64" name="63 Rectángulo redondeado"/>
            <p:cNvSpPr/>
            <p:nvPr/>
          </p:nvSpPr>
          <p:spPr>
            <a:xfrm>
              <a:off x="3834281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64 Rectángulo"/>
            <p:cNvSpPr/>
            <p:nvPr/>
          </p:nvSpPr>
          <p:spPr>
            <a:xfrm>
              <a:off x="3862163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 smtClean="0"/>
                <a:t>Karina Tarapues</a:t>
              </a: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40" name="39 Rectángulo redondeado"/>
          <p:cNvSpPr/>
          <p:nvPr/>
        </p:nvSpPr>
        <p:spPr>
          <a:xfrm>
            <a:off x="5578670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1" name="40 Grupo"/>
          <p:cNvGrpSpPr/>
          <p:nvPr/>
        </p:nvGrpSpPr>
        <p:grpSpPr>
          <a:xfrm>
            <a:off x="5745244" y="2847041"/>
            <a:ext cx="1499167" cy="502802"/>
            <a:chOff x="5666596" y="2668457"/>
            <a:chExt cx="1499167" cy="502802"/>
          </a:xfrm>
        </p:grpSpPr>
        <p:sp>
          <p:nvSpPr>
            <p:cNvPr id="62" name="61 Rectángulo redondeado"/>
            <p:cNvSpPr/>
            <p:nvPr/>
          </p:nvSpPr>
          <p:spPr>
            <a:xfrm>
              <a:off x="5666596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62 Rectángulo"/>
            <p:cNvSpPr/>
            <p:nvPr/>
          </p:nvSpPr>
          <p:spPr>
            <a:xfrm>
              <a:off x="5681323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Departamento Financiero</a:t>
              </a:r>
              <a:endParaRPr lang="es-ES" sz="1200" kern="1200" dirty="0"/>
            </a:p>
          </p:txBody>
        </p:sp>
      </p:grpSp>
      <p:sp>
        <p:nvSpPr>
          <p:cNvPr id="42" name="41 Rectángulo redondeado"/>
          <p:cNvSpPr/>
          <p:nvPr/>
        </p:nvSpPr>
        <p:spPr>
          <a:xfrm>
            <a:off x="5578670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42 Grupo"/>
          <p:cNvGrpSpPr/>
          <p:nvPr/>
        </p:nvGrpSpPr>
        <p:grpSpPr>
          <a:xfrm>
            <a:off x="5745244" y="3785852"/>
            <a:ext cx="1499167" cy="951971"/>
            <a:chOff x="5666596" y="3607268"/>
            <a:chExt cx="1499167" cy="951971"/>
          </a:xfrm>
        </p:grpSpPr>
        <p:sp>
          <p:nvSpPr>
            <p:cNvPr id="60" name="59 Rectángulo redondeado"/>
            <p:cNvSpPr/>
            <p:nvPr/>
          </p:nvSpPr>
          <p:spPr>
            <a:xfrm>
              <a:off x="5666596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60 Rectángulo"/>
            <p:cNvSpPr/>
            <p:nvPr/>
          </p:nvSpPr>
          <p:spPr>
            <a:xfrm>
              <a:off x="5694478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Se encarga de gestionar todo el movimiento del capital general en la empresa.</a:t>
              </a:r>
              <a:endParaRPr lang="es-ES" sz="1200" kern="1200" dirty="0"/>
            </a:p>
          </p:txBody>
        </p:sp>
      </p:grpSp>
      <p:sp>
        <p:nvSpPr>
          <p:cNvPr id="44" name="43 Rectángulo redondeado"/>
          <p:cNvSpPr/>
          <p:nvPr/>
        </p:nvSpPr>
        <p:spPr>
          <a:xfrm>
            <a:off x="5578670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5" name="44 Grupo"/>
          <p:cNvGrpSpPr/>
          <p:nvPr/>
        </p:nvGrpSpPr>
        <p:grpSpPr>
          <a:xfrm>
            <a:off x="5745244" y="5173830"/>
            <a:ext cx="1499167" cy="951971"/>
            <a:chOff x="5666596" y="4995246"/>
            <a:chExt cx="1499167" cy="951971"/>
          </a:xfrm>
        </p:grpSpPr>
        <p:sp>
          <p:nvSpPr>
            <p:cNvPr id="58" name="57 Rectángulo redondeado"/>
            <p:cNvSpPr/>
            <p:nvPr/>
          </p:nvSpPr>
          <p:spPr>
            <a:xfrm>
              <a:off x="5666596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58 Rectángulo"/>
            <p:cNvSpPr/>
            <p:nvPr/>
          </p:nvSpPr>
          <p:spPr>
            <a:xfrm>
              <a:off x="5694478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 smtClean="0"/>
                <a:t>Ana Lucia Delgado</a:t>
              </a: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Coordinadora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  <p:sp>
        <p:nvSpPr>
          <p:cNvPr id="46" name="45 Rectángulo redondeado"/>
          <p:cNvSpPr/>
          <p:nvPr/>
        </p:nvSpPr>
        <p:spPr>
          <a:xfrm>
            <a:off x="7410986" y="2688796"/>
            <a:ext cx="1499167" cy="50280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7" name="46 Grupo"/>
          <p:cNvGrpSpPr/>
          <p:nvPr/>
        </p:nvGrpSpPr>
        <p:grpSpPr>
          <a:xfrm>
            <a:off x="7577560" y="2847041"/>
            <a:ext cx="1499167" cy="502802"/>
            <a:chOff x="7498912" y="2668457"/>
            <a:chExt cx="1499167" cy="502802"/>
          </a:xfrm>
        </p:grpSpPr>
        <p:sp>
          <p:nvSpPr>
            <p:cNvPr id="56" name="55 Rectángulo redondeado"/>
            <p:cNvSpPr/>
            <p:nvPr/>
          </p:nvSpPr>
          <p:spPr>
            <a:xfrm>
              <a:off x="7498912" y="2668457"/>
              <a:ext cx="1499167" cy="50280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56 Rectángulo"/>
            <p:cNvSpPr/>
            <p:nvPr/>
          </p:nvSpPr>
          <p:spPr>
            <a:xfrm>
              <a:off x="7513639" y="2683184"/>
              <a:ext cx="1469713" cy="473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Producción</a:t>
              </a:r>
              <a:endParaRPr lang="es-ES" sz="1200" kern="1200" dirty="0"/>
            </a:p>
          </p:txBody>
        </p:sp>
      </p:grpSp>
      <p:sp>
        <p:nvSpPr>
          <p:cNvPr id="48" name="47 Rectángulo redondeado"/>
          <p:cNvSpPr/>
          <p:nvPr/>
        </p:nvSpPr>
        <p:spPr>
          <a:xfrm>
            <a:off x="7410986" y="3627606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9" name="48 Grupo"/>
          <p:cNvGrpSpPr/>
          <p:nvPr/>
        </p:nvGrpSpPr>
        <p:grpSpPr>
          <a:xfrm>
            <a:off x="7577560" y="3785852"/>
            <a:ext cx="1499167" cy="951971"/>
            <a:chOff x="7498912" y="3607268"/>
            <a:chExt cx="1499167" cy="951971"/>
          </a:xfrm>
        </p:grpSpPr>
        <p:sp>
          <p:nvSpPr>
            <p:cNvPr id="54" name="53 Rectángulo redondeado"/>
            <p:cNvSpPr/>
            <p:nvPr/>
          </p:nvSpPr>
          <p:spPr>
            <a:xfrm>
              <a:off x="7498912" y="3607268"/>
              <a:ext cx="1499167" cy="95197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54 Rectángulo"/>
            <p:cNvSpPr/>
            <p:nvPr/>
          </p:nvSpPr>
          <p:spPr>
            <a:xfrm>
              <a:off x="7526794" y="3635150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kern="1200" dirty="0" smtClean="0"/>
                <a:t>Encargado de la elaboración y manufactura de los productos</a:t>
              </a:r>
              <a:endParaRPr lang="es-ES" sz="1200" kern="1200" dirty="0"/>
            </a:p>
          </p:txBody>
        </p:sp>
      </p:grpSp>
      <p:sp>
        <p:nvSpPr>
          <p:cNvPr id="50" name="49 Rectángulo redondeado"/>
          <p:cNvSpPr/>
          <p:nvPr/>
        </p:nvSpPr>
        <p:spPr>
          <a:xfrm>
            <a:off x="7410986" y="5015585"/>
            <a:ext cx="1499167" cy="951971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1" name="50 Grupo"/>
          <p:cNvGrpSpPr/>
          <p:nvPr/>
        </p:nvGrpSpPr>
        <p:grpSpPr>
          <a:xfrm>
            <a:off x="7577560" y="5173830"/>
            <a:ext cx="1499167" cy="951971"/>
            <a:chOff x="7498912" y="4995246"/>
            <a:chExt cx="1499167" cy="951971"/>
          </a:xfrm>
        </p:grpSpPr>
        <p:sp>
          <p:nvSpPr>
            <p:cNvPr id="52" name="51 Rectángulo redondeado"/>
            <p:cNvSpPr/>
            <p:nvPr/>
          </p:nvSpPr>
          <p:spPr>
            <a:xfrm>
              <a:off x="7498912" y="4995246"/>
              <a:ext cx="1499167" cy="9519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1200" dirty="0" smtClean="0"/>
                <a:t>Jennifer Garcia</a:t>
              </a:r>
              <a:endParaRPr lang="es-EC" sz="1200" dirty="0"/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7526794" y="5023128"/>
              <a:ext cx="1443403" cy="8962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kern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93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2011-12-17T02:58:42Z</dcterms:created>
  <dcterms:modified xsi:type="dcterms:W3CDTF">2011-12-17T03:07:11Z</dcterms:modified>
</cp:coreProperties>
</file>