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9" r:id="rId4"/>
    <p:sldId id="261" r:id="rId5"/>
    <p:sldId id="267" r:id="rId6"/>
    <p:sldId id="288" r:id="rId7"/>
    <p:sldId id="263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1A77-EEEC-4DB4-9D38-79174DDB0EBD}" type="datetimeFigureOut">
              <a:rPr lang="es-ES" smtClean="0"/>
              <a:pPr/>
              <a:t>25/01/2012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018D2-1722-4E76-AA1A-2BD02F321A2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Marcador de contenido" descr="SAM_15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4 Rectángulo"/>
          <p:cNvSpPr/>
          <p:nvPr/>
        </p:nvSpPr>
        <p:spPr>
          <a:xfrm>
            <a:off x="714348" y="357166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CATALOGO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LLAMADORES DE ANGELES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algn="ctr"/>
            <a:r>
              <a:rPr lang="es-ES_tradnl" dirty="0" smtClean="0"/>
              <a:t>7.50€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7" name="6 Marcador de contenido" descr="SAM_17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669963" y="687567"/>
            <a:ext cx="401838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Regalos Sorpresa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ES" sz="4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71868" y="6211669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/>
              <a:t>PRECIO: 1€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5400" dirty="0" smtClean="0"/>
              <a:t>COLLARES DE MINERALES</a:t>
            </a:r>
            <a:endParaRPr lang="es-ES" sz="5400" dirty="0"/>
          </a:p>
        </p:txBody>
      </p:sp>
      <p:sp>
        <p:nvSpPr>
          <p:cNvPr id="18" name="17 Marcador de contenido"/>
          <p:cNvSpPr>
            <a:spLocks noGrp="1"/>
          </p:cNvSpPr>
          <p:nvPr>
            <p:ph sz="half" idx="1"/>
          </p:nvPr>
        </p:nvSpPr>
        <p:spPr>
          <a:xfrm>
            <a:off x="1428728" y="1857364"/>
            <a:ext cx="6429420" cy="3786214"/>
          </a:xfrm>
        </p:spPr>
        <p:txBody>
          <a:bodyPr/>
          <a:lstStyle/>
          <a:p>
            <a:r>
              <a:rPr lang="es-ES_tradnl" dirty="0" smtClean="0"/>
              <a:t>Tenemos collares fabricados con minerales naturales. </a:t>
            </a:r>
          </a:p>
          <a:p>
            <a:r>
              <a:rPr lang="es-ES_tradnl" dirty="0" err="1" smtClean="0"/>
              <a:t>Ej</a:t>
            </a:r>
            <a:r>
              <a:rPr lang="es-ES_tradnl" dirty="0" smtClean="0"/>
              <a:t>: Cuarzo Rosa, Amatista, Agatha……</a:t>
            </a:r>
          </a:p>
          <a:p>
            <a:r>
              <a:rPr lang="es-ES_tradnl" dirty="0" smtClean="0"/>
              <a:t>Cada unidad 7,50€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PENDIENTES DE DISEÑO</a:t>
            </a:r>
            <a:endParaRPr lang="es-ES" dirty="0"/>
          </a:p>
        </p:txBody>
      </p:sp>
      <p:pic>
        <p:nvPicPr>
          <p:cNvPr id="8" name="7 Marcador de contenido" descr="CIMG49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096155" y="1690003"/>
            <a:ext cx="4737375" cy="4071965"/>
          </a:xfrm>
        </p:spPr>
      </p:pic>
      <p:sp>
        <p:nvSpPr>
          <p:cNvPr id="9" name="8 CuadroTexto"/>
          <p:cNvSpPr txBox="1"/>
          <p:nvPr/>
        </p:nvSpPr>
        <p:spPr>
          <a:xfrm>
            <a:off x="3071802" y="6211669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PRECIO: 3,50€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ANILLOS AJUSTABLES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143240" y="564357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 smtClean="0"/>
              <a:t>PRECIO: 4,50€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Pulseras Chic </a:t>
            </a:r>
            <a:r>
              <a:rPr lang="es-ES_tradnl" dirty="0" err="1" smtClean="0"/>
              <a:t>Fashion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Precio: 6€ </a:t>
            </a:r>
            <a:endParaRPr lang="es-ES" dirty="0"/>
          </a:p>
        </p:txBody>
      </p:sp>
      <p:pic>
        <p:nvPicPr>
          <p:cNvPr id="5" name="4 Marcador de contenido" descr="SAM_178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357298"/>
            <a:ext cx="5143536" cy="38581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CAJAS ARTESANALES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>
              <a:buNone/>
            </a:pPr>
            <a:endParaRPr lang="es-ES_tradnl" sz="2000" dirty="0" smtClean="0"/>
          </a:p>
          <a:p>
            <a:pPr algn="ctr">
              <a:buNone/>
            </a:pPr>
            <a:endParaRPr lang="es-ES_tradnl" sz="2800" b="1" dirty="0" smtClean="0"/>
          </a:p>
          <a:p>
            <a:pPr algn="ctr">
              <a:buNone/>
            </a:pPr>
            <a:r>
              <a:rPr lang="es-ES_tradnl" sz="2800" b="1" dirty="0" smtClean="0"/>
              <a:t>Cajas Grande: 20€</a:t>
            </a:r>
          </a:p>
          <a:p>
            <a:pPr algn="ctr">
              <a:buNone/>
            </a:pPr>
            <a:r>
              <a:rPr lang="es-ES_tradnl" sz="2800" b="1" dirty="0" smtClean="0"/>
              <a:t>Cajas Mediana: 15€</a:t>
            </a:r>
          </a:p>
          <a:p>
            <a:pPr algn="ctr">
              <a:buNone/>
            </a:pPr>
            <a:r>
              <a:rPr lang="es-ES_tradnl" sz="2800" b="1" dirty="0" smtClean="0"/>
              <a:t>Cajas Pequeña: 10€</a:t>
            </a:r>
          </a:p>
          <a:p>
            <a:pPr algn="ctr">
              <a:buNone/>
            </a:pPr>
            <a:r>
              <a:rPr lang="es-ES_tradnl" sz="2800" b="1" dirty="0" smtClean="0"/>
              <a:t>Cajas Minis: 6,50€</a:t>
            </a:r>
            <a:endParaRPr lang="es-ES" sz="2800" b="1" dirty="0"/>
          </a:p>
        </p:txBody>
      </p:sp>
      <p:pic>
        <p:nvPicPr>
          <p:cNvPr id="6" name="5 Imagen" descr="SAM_1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428736"/>
            <a:ext cx="3857652" cy="2839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Mecheros y Fundas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  <a:p>
            <a:pPr algn="ctr"/>
            <a:r>
              <a:rPr lang="es-ES_tradnl" sz="3600" b="1" i="1" dirty="0" smtClean="0"/>
              <a:t>0,80€</a:t>
            </a:r>
            <a:endParaRPr lang="es-ES_tradnl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BOLAS ANTIESTRES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2,00€</a:t>
            </a:r>
            <a:endParaRPr lang="es-ES" dirty="0"/>
          </a:p>
        </p:txBody>
      </p:sp>
      <p:pic>
        <p:nvPicPr>
          <p:cNvPr id="4" name="3 Imagen" descr="SAM_1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736"/>
            <a:ext cx="5214942" cy="3911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86</Words>
  <PresentationFormat>Presentación en pantalla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Regalos Sorpresa</vt:lpstr>
      <vt:lpstr>COLLARES DE MINERALES</vt:lpstr>
      <vt:lpstr>PENDIENTES DE DISEÑO</vt:lpstr>
      <vt:lpstr>ANILLOS AJUSTABLES</vt:lpstr>
      <vt:lpstr>Pulseras Chic Fashion</vt:lpstr>
      <vt:lpstr>CAJAS ARTESANALES</vt:lpstr>
      <vt:lpstr>Mecheros y Fundas</vt:lpstr>
      <vt:lpstr>BOLAS ANTIESTRES</vt:lpstr>
      <vt:lpstr>LLAMADORES DE ANGELES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9</cp:revision>
  <dcterms:modified xsi:type="dcterms:W3CDTF">2012-01-25T10:50:12Z</dcterms:modified>
</cp:coreProperties>
</file>