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BC3EF4-C71E-48BA-BDAC-6BF926E5EF49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CD5C54A-068C-4531-9C31-0323D7EFAD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14282" y="285728"/>
            <a:ext cx="3214710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  </a:t>
            </a:r>
            <a:r>
              <a:rPr lang="es-ES" dirty="0">
                <a:solidFill>
                  <a:schemeClr val="tx1"/>
                </a:solidFill>
              </a:rPr>
              <a:t>E</a:t>
            </a:r>
            <a:r>
              <a:rPr lang="es-ES" dirty="0" smtClean="0">
                <a:solidFill>
                  <a:schemeClr val="tx1"/>
                </a:solidFill>
              </a:rPr>
              <a:t>quipo directivo.</a:t>
            </a: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-Beatriz </a:t>
            </a:r>
            <a:r>
              <a:rPr lang="es-ES" dirty="0" smtClean="0">
                <a:solidFill>
                  <a:schemeClr val="tx1"/>
                </a:solidFill>
              </a:rPr>
              <a:t>Peláez Ferrero</a:t>
            </a:r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-Gardel </a:t>
            </a:r>
            <a:r>
              <a:rPr lang="es-ES" dirty="0" smtClean="0">
                <a:solidFill>
                  <a:schemeClr val="tx1"/>
                </a:solidFill>
              </a:rPr>
              <a:t>Galán Fernández</a:t>
            </a:r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-Jessica </a:t>
            </a:r>
            <a:r>
              <a:rPr lang="es-ES" dirty="0" smtClean="0">
                <a:solidFill>
                  <a:schemeClr val="tx1"/>
                </a:solidFill>
              </a:rPr>
              <a:t>Díaz Fernández</a:t>
            </a:r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-Daniel </a:t>
            </a:r>
            <a:r>
              <a:rPr lang="es-ES" dirty="0" smtClean="0">
                <a:solidFill>
                  <a:schemeClr val="tx1"/>
                </a:solidFill>
              </a:rPr>
              <a:t>Pato Amado</a:t>
            </a:r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-Cristina Gutiérrez Castaño</a:t>
            </a:r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-Sergio </a:t>
            </a:r>
            <a:r>
              <a:rPr lang="es-ES" dirty="0" smtClean="0">
                <a:solidFill>
                  <a:schemeClr val="tx1"/>
                </a:solidFill>
              </a:rPr>
              <a:t>Suárez  Álvarez</a:t>
            </a:r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857752" y="285728"/>
            <a:ext cx="3643338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Comercio exterior.</a:t>
            </a:r>
          </a:p>
          <a:p>
            <a:pPr algn="just"/>
            <a:r>
              <a:rPr lang="es-ES" dirty="0" smtClean="0"/>
              <a:t>-</a:t>
            </a:r>
            <a:r>
              <a:rPr lang="es-ES" dirty="0" smtClean="0"/>
              <a:t>Cristina Sampedro Rozas</a:t>
            </a:r>
            <a:endParaRPr lang="es-ES" dirty="0" smtClean="0"/>
          </a:p>
          <a:p>
            <a:pPr algn="just"/>
            <a:r>
              <a:rPr lang="es-ES" dirty="0" smtClean="0"/>
              <a:t>-Cristina González </a:t>
            </a:r>
            <a:r>
              <a:rPr lang="es-ES" dirty="0" smtClean="0"/>
              <a:t>Salazar</a:t>
            </a:r>
          </a:p>
          <a:p>
            <a:pPr algn="just"/>
            <a:r>
              <a:rPr lang="es-ES" dirty="0" smtClean="0"/>
              <a:t>-</a:t>
            </a:r>
            <a:r>
              <a:rPr lang="es-ES" dirty="0" smtClean="0"/>
              <a:t>Cristhian </a:t>
            </a:r>
            <a:r>
              <a:rPr lang="es-ES" dirty="0" smtClean="0"/>
              <a:t>López</a:t>
            </a:r>
          </a:p>
          <a:p>
            <a:pPr algn="just"/>
            <a:r>
              <a:rPr lang="es-ES" dirty="0" smtClean="0"/>
              <a:t>-Héctor </a:t>
            </a:r>
            <a:r>
              <a:rPr lang="es-ES" dirty="0" smtClean="0"/>
              <a:t>Álvarez Bermejo</a:t>
            </a:r>
            <a:endParaRPr lang="es-ES" dirty="0" smtClean="0"/>
          </a:p>
          <a:p>
            <a:pPr algn="just"/>
            <a:r>
              <a:rPr lang="es-ES" dirty="0" smtClean="0"/>
              <a:t>-Diego </a:t>
            </a:r>
            <a:r>
              <a:rPr lang="es-ES" dirty="0" smtClean="0"/>
              <a:t>Alexander Suárez Archila</a:t>
            </a:r>
            <a:endParaRPr lang="es-ES" dirty="0" smtClean="0"/>
          </a:p>
          <a:p>
            <a:pPr algn="ctr"/>
            <a:endParaRPr lang="es-ES" dirty="0" smtClean="0"/>
          </a:p>
        </p:txBody>
      </p:sp>
      <p:sp>
        <p:nvSpPr>
          <p:cNvPr id="6" name="5 Rectángulo redondeado"/>
          <p:cNvSpPr/>
          <p:nvPr/>
        </p:nvSpPr>
        <p:spPr>
          <a:xfrm>
            <a:off x="285720" y="3786190"/>
            <a:ext cx="3286148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Administración y finanzas.</a:t>
            </a:r>
          </a:p>
          <a:p>
            <a:pPr algn="just"/>
            <a:r>
              <a:rPr lang="es-ES" dirty="0" smtClean="0"/>
              <a:t>-Gabriel </a:t>
            </a:r>
            <a:r>
              <a:rPr lang="es-ES" dirty="0" smtClean="0"/>
              <a:t>Fernández López</a:t>
            </a:r>
            <a:endParaRPr lang="es-ES" dirty="0" smtClean="0"/>
          </a:p>
          <a:p>
            <a:pPr algn="just"/>
            <a:r>
              <a:rPr lang="es-ES" dirty="0" smtClean="0"/>
              <a:t>-</a:t>
            </a:r>
            <a:r>
              <a:rPr lang="es-ES" dirty="0" smtClean="0"/>
              <a:t>Alejandro Álvarez González</a:t>
            </a:r>
            <a:endParaRPr lang="es-ES" dirty="0" smtClean="0"/>
          </a:p>
          <a:p>
            <a:pPr algn="just"/>
            <a:r>
              <a:rPr lang="es-ES" dirty="0" smtClean="0"/>
              <a:t>-Daniel </a:t>
            </a:r>
            <a:r>
              <a:rPr lang="es-ES" dirty="0" smtClean="0"/>
              <a:t>Iglesias Vázquez</a:t>
            </a:r>
            <a:endParaRPr lang="es-ES" dirty="0" smtClean="0"/>
          </a:p>
          <a:p>
            <a:pPr algn="just"/>
            <a:r>
              <a:rPr lang="es-ES" dirty="0" smtClean="0"/>
              <a:t>-Borja </a:t>
            </a:r>
            <a:r>
              <a:rPr lang="es-ES" dirty="0" smtClean="0"/>
              <a:t> </a:t>
            </a:r>
            <a:r>
              <a:rPr lang="es-ES" dirty="0" smtClean="0"/>
              <a:t>Padín Curto</a:t>
            </a:r>
            <a:endParaRPr lang="es-ES" dirty="0" smtClean="0"/>
          </a:p>
          <a:p>
            <a:pPr algn="just"/>
            <a:r>
              <a:rPr lang="es-ES" dirty="0" smtClean="0"/>
              <a:t>-</a:t>
            </a:r>
            <a:r>
              <a:rPr lang="es-ES" dirty="0" smtClean="0"/>
              <a:t>Yeray  Álvarez  Menéndez</a:t>
            </a:r>
          </a:p>
          <a:p>
            <a:pPr algn="just"/>
            <a:r>
              <a:rPr lang="es-ES" dirty="0" smtClean="0"/>
              <a:t>- Yesica Alexandra Acosta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4857752" y="3929066"/>
            <a:ext cx="3643338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Márquetin y publicidad. </a:t>
            </a:r>
          </a:p>
          <a:p>
            <a:pPr algn="just"/>
            <a:r>
              <a:rPr lang="es-ES" dirty="0" smtClean="0"/>
              <a:t>-María </a:t>
            </a:r>
            <a:r>
              <a:rPr lang="es-ES" dirty="0" smtClean="0"/>
              <a:t>O</a:t>
            </a:r>
            <a:r>
              <a:rPr lang="es-ES" dirty="0" smtClean="0"/>
              <a:t>lmedo Rodríguez</a:t>
            </a:r>
            <a:endParaRPr lang="es-ES" dirty="0" smtClean="0"/>
          </a:p>
          <a:p>
            <a:pPr algn="just"/>
            <a:r>
              <a:rPr lang="es-ES" dirty="0" smtClean="0"/>
              <a:t>-Noemí </a:t>
            </a:r>
            <a:r>
              <a:rPr lang="es-ES" dirty="0" smtClean="0"/>
              <a:t>Díaz Rodríguez</a:t>
            </a:r>
            <a:endParaRPr lang="es-ES" dirty="0" smtClean="0"/>
          </a:p>
          <a:p>
            <a:pPr algn="just"/>
            <a:r>
              <a:rPr lang="es-ES" dirty="0" smtClean="0"/>
              <a:t>-Andrea </a:t>
            </a:r>
            <a:r>
              <a:rPr lang="es-ES" dirty="0" smtClean="0"/>
              <a:t>Quíntela Riesgo</a:t>
            </a:r>
            <a:endParaRPr lang="es-ES" dirty="0" smtClean="0"/>
          </a:p>
          <a:p>
            <a:pPr algn="just"/>
            <a:r>
              <a:rPr lang="es-ES" dirty="0" smtClean="0"/>
              <a:t>-Nicolás </a:t>
            </a:r>
            <a:r>
              <a:rPr lang="es-ES" dirty="0" smtClean="0"/>
              <a:t>Arbole ya Fidalgo</a:t>
            </a:r>
            <a:endParaRPr lang="es-ES" dirty="0" smtClean="0"/>
          </a:p>
          <a:p>
            <a:pPr algn="just"/>
            <a:r>
              <a:rPr lang="es-ES" dirty="0" smtClean="0"/>
              <a:t>-</a:t>
            </a:r>
            <a:r>
              <a:rPr lang="es-ES" dirty="0" smtClean="0"/>
              <a:t>Ricardo Cardona Velasco</a:t>
            </a:r>
            <a:endParaRPr lang="es-ES" dirty="0" smtClean="0"/>
          </a:p>
          <a:p>
            <a:pPr algn="just"/>
            <a:r>
              <a:rPr lang="es-ES" dirty="0" smtClean="0"/>
              <a:t>-Borja </a:t>
            </a:r>
            <a:r>
              <a:rPr lang="es-ES" dirty="0" smtClean="0"/>
              <a:t>Asensio Onís</a:t>
            </a:r>
          </a:p>
          <a:p>
            <a:pPr algn="just"/>
            <a:r>
              <a:rPr lang="es-ES" dirty="0" smtClean="0"/>
              <a:t>- Igor Sur Tejedor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8" name="7 Flecha arriba"/>
          <p:cNvSpPr/>
          <p:nvPr/>
        </p:nvSpPr>
        <p:spPr>
          <a:xfrm>
            <a:off x="1571604" y="3000372"/>
            <a:ext cx="642942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3857620" y="1214422"/>
            <a:ext cx="85725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6286512" y="3000372"/>
            <a:ext cx="71438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izquierda"/>
          <p:cNvSpPr/>
          <p:nvPr/>
        </p:nvSpPr>
        <p:spPr>
          <a:xfrm>
            <a:off x="3857620" y="4643446"/>
            <a:ext cx="642942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2786050" y="307181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CACHIVACHES</a:t>
            </a:r>
            <a:endParaRPr lang="es-E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</TotalTime>
  <Words>113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2011-12-09T09:22:50Z</dcterms:created>
  <dcterms:modified xsi:type="dcterms:W3CDTF">2011-12-14T08:52:41Z</dcterms:modified>
</cp:coreProperties>
</file>