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3" r:id="rId2"/>
    <p:sldId id="257" r:id="rId3"/>
    <p:sldId id="260" r:id="rId4"/>
    <p:sldId id="258" r:id="rId5"/>
    <p:sldId id="262" r:id="rId6"/>
    <p:sldId id="259" r:id="rId7"/>
    <p:sldId id="264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22ADA"/>
    <a:srgbClr val="1FE152"/>
    <a:srgbClr val="FF99FF"/>
    <a:srgbClr val="66FF66"/>
    <a:srgbClr val="DBD3E5"/>
    <a:srgbClr val="F33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74" d="100"/>
          <a:sy n="74" d="100"/>
        </p:scale>
        <p:origin x="-1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565-781F-4BC4-A846-D1A44ABF7870}" type="datetimeFigureOut">
              <a:rPr lang="es-ES" smtClean="0"/>
              <a:pPr/>
              <a:t>26/03/12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C1E8-BCC8-4CAB-AE4D-D97269637565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565-781F-4BC4-A846-D1A44ABF7870}" type="datetimeFigureOut">
              <a:rPr lang="es-ES" smtClean="0"/>
              <a:pPr/>
              <a:t>26/03/12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C1E8-BCC8-4CAB-AE4D-D97269637565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565-781F-4BC4-A846-D1A44ABF7870}" type="datetimeFigureOut">
              <a:rPr lang="es-ES" smtClean="0"/>
              <a:pPr/>
              <a:t>26/03/12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C1E8-BCC8-4CAB-AE4D-D97269637565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565-781F-4BC4-A846-D1A44ABF7870}" type="datetimeFigureOut">
              <a:rPr lang="es-ES" smtClean="0"/>
              <a:pPr/>
              <a:t>26/03/12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C1E8-BCC8-4CAB-AE4D-D97269637565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565-781F-4BC4-A846-D1A44ABF7870}" type="datetimeFigureOut">
              <a:rPr lang="es-ES" smtClean="0"/>
              <a:pPr/>
              <a:t>26/03/12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C1E8-BCC8-4CAB-AE4D-D97269637565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565-781F-4BC4-A846-D1A44ABF7870}" type="datetimeFigureOut">
              <a:rPr lang="es-ES" smtClean="0"/>
              <a:pPr/>
              <a:t>26/03/12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C1E8-BCC8-4CAB-AE4D-D97269637565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565-781F-4BC4-A846-D1A44ABF7870}" type="datetimeFigureOut">
              <a:rPr lang="es-ES" smtClean="0"/>
              <a:pPr/>
              <a:t>26/03/12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C1E8-BCC8-4CAB-AE4D-D97269637565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565-781F-4BC4-A846-D1A44ABF7870}" type="datetimeFigureOut">
              <a:rPr lang="es-ES" smtClean="0"/>
              <a:pPr/>
              <a:t>26/03/12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C1E8-BCC8-4CAB-AE4D-D97269637565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565-781F-4BC4-A846-D1A44ABF7870}" type="datetimeFigureOut">
              <a:rPr lang="es-ES" smtClean="0"/>
              <a:pPr/>
              <a:t>26/03/12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C1E8-BCC8-4CAB-AE4D-D97269637565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565-781F-4BC4-A846-D1A44ABF7870}" type="datetimeFigureOut">
              <a:rPr lang="es-ES" smtClean="0"/>
              <a:pPr/>
              <a:t>26/03/12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C1E8-BCC8-4CAB-AE4D-D97269637565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565-781F-4BC4-A846-D1A44ABF7870}" type="datetimeFigureOut">
              <a:rPr lang="es-ES" smtClean="0"/>
              <a:pPr/>
              <a:t>26/03/12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C1E8-BCC8-4CAB-AE4D-D97269637565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2B565-781F-4BC4-A846-D1A44ABF7870}" type="datetimeFigureOut">
              <a:rPr lang="es-ES" smtClean="0"/>
              <a:pPr/>
              <a:t>26/03/12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AC1E8-BCC8-4CAB-AE4D-D97269637565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172480" cy="228601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es-ES" sz="6000" dirty="0" smtClean="0">
                <a:solidFill>
                  <a:srgbClr val="66FF66"/>
                </a:solidFill>
                <a:effectLst>
                  <a:outerShdw blurRad="50800" dist="38100" dir="16200000" sx="103000" sy="103000" rotWithShape="0">
                    <a:srgbClr val="0070C0"/>
                  </a:outerShdw>
                </a:effectLst>
              </a:rPr>
              <a:t>Catálogo de Cachivaches</a:t>
            </a:r>
            <a:endParaRPr lang="es-ES" sz="6000" dirty="0">
              <a:solidFill>
                <a:srgbClr val="66FF66"/>
              </a:solidFill>
              <a:effectLst>
                <a:outerShdw blurRad="50800" dist="38100" dir="16200000" sx="103000" sy="103000" rotWithShape="0">
                  <a:srgbClr val="0070C0"/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6400800" cy="1752600"/>
          </a:xfrm>
        </p:spPr>
        <p:txBody>
          <a:bodyPr/>
          <a:lstStyle/>
          <a:p>
            <a:r>
              <a:rPr lang="es-ES" dirty="0" smtClean="0">
                <a:solidFill>
                  <a:srgbClr val="FF99FF"/>
                </a:solidFill>
              </a:rPr>
              <a:t>Colegio Loyola Escolapios</a:t>
            </a:r>
          </a:p>
          <a:p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C/ Fdez. de Oviedo</a:t>
            </a:r>
          </a:p>
          <a:p>
            <a:r>
              <a:rPr lang="es-E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C.P. 33012 - Oviedo (Asturias)</a:t>
            </a:r>
            <a:endParaRPr lang="es-E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HOJA DE PEDIDOS</a:t>
            </a:r>
            <a:endParaRPr lang="es-ES" dirty="0"/>
          </a:p>
        </p:txBody>
      </p:sp>
      <p:graphicFrame>
        <p:nvGraphicFramePr>
          <p:cNvPr id="4" name="Group 4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7548105"/>
              </p:ext>
            </p:extLst>
          </p:nvPr>
        </p:nvGraphicFramePr>
        <p:xfrm>
          <a:off x="323528" y="1268760"/>
          <a:ext cx="8572560" cy="5357850"/>
        </p:xfrm>
        <a:graphic>
          <a:graphicData uri="http://schemas.openxmlformats.org/drawingml/2006/table">
            <a:tbl>
              <a:tblPr/>
              <a:tblGrid>
                <a:gridCol w="2859009"/>
                <a:gridCol w="2854543"/>
                <a:gridCol w="2859008"/>
              </a:tblGrid>
              <a:tr h="699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PRODUCTO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CANTIDAD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PRECIO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89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628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628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628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628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628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628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78335" y="4976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562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es-ES" sz="5400" b="1" i="1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1.Pulseras de chapas</a:t>
            </a:r>
            <a:endParaRPr lang="es-ES" sz="5400" b="1" i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r>
              <a:rPr lang="es-ES" sz="2800" dirty="0" smtClean="0">
                <a:solidFill>
                  <a:schemeClr val="bg1"/>
                </a:solidFill>
                <a:latin typeface="Harlow Solid Italic" pitchFamily="82" charset="0"/>
              </a:rPr>
              <a:t>-  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Un particular producto hecho a base de elementos reciclables (chapas de botes de refresco).</a:t>
            </a:r>
          </a:p>
          <a:p>
            <a:pPr>
              <a:buFontTx/>
              <a:buChar char="-"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1,50 euros.</a:t>
            </a:r>
          </a:p>
          <a:p>
            <a:pPr>
              <a:buNone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-   Medidas: 15 cm de largo y 2 cm de ancho.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IMG_5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428868"/>
            <a:ext cx="421481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>
            <a:solidFill>
              <a:srgbClr val="F22ADA"/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Carteras de comic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None/>
            </a:pPr>
            <a:r>
              <a:rPr lang="es-ES" sz="2800" dirty="0" smtClean="0">
                <a:latin typeface="Harlow Solid Italic" pitchFamily="82" charset="0"/>
              </a:rPr>
              <a:t>-  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Una estupenda y graciosa forma de guardar el dinero.</a:t>
            </a:r>
          </a:p>
          <a:p>
            <a:pPr>
              <a:buFontTx/>
              <a:buChar char="-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2,50 euros.</a:t>
            </a:r>
          </a:p>
          <a:p>
            <a:pPr>
              <a:buFontTx/>
              <a:buChar char="-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Medidas;  7 cm de alto y 10 cm de ancho.</a:t>
            </a:r>
          </a:p>
        </p:txBody>
      </p:sp>
      <p:pic>
        <p:nvPicPr>
          <p:cNvPr id="4" name="3 Imagen" descr="IMG_41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4886">
            <a:off x="4636291" y="2052067"/>
            <a:ext cx="4036214" cy="26908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3. Encendedor ZIPPO</a:t>
            </a:r>
            <a:endParaRPr lang="es-ES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None/>
            </a:pPr>
            <a:r>
              <a:rPr lang="es-ES" sz="2800" dirty="0" smtClean="0">
                <a:solidFill>
                  <a:schemeClr val="bg1"/>
                </a:solidFill>
                <a:latin typeface="Harlow Solid Italic" pitchFamily="82" charset="0"/>
              </a:rPr>
              <a:t>-   </a:t>
            </a:r>
            <a:r>
              <a:rPr lang="es-E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Encededores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  de varios diseños divertidos y fáciles de manejar.</a:t>
            </a:r>
          </a:p>
          <a:p>
            <a:pPr>
              <a:buFontTx/>
              <a:buChar char="-"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4,50 euros.</a:t>
            </a:r>
          </a:p>
          <a:p>
            <a:pPr>
              <a:buFontTx/>
              <a:buChar char="-"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-Medidas; 5,5 cm de alto y 3,5 cm de ancho. </a:t>
            </a:r>
          </a:p>
          <a:p>
            <a:pPr>
              <a:buNone/>
            </a:pPr>
            <a:endParaRPr lang="es-ES" sz="28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pic>
        <p:nvPicPr>
          <p:cNvPr id="5" name="4 Imagen" descr="IMG_4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5842">
            <a:off x="4524971" y="2378838"/>
            <a:ext cx="4393405" cy="3616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4. Vasos de Sidra</a:t>
            </a:r>
            <a:endParaRPr lang="es-E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Tx/>
              <a:buChar char="-"/>
            </a:pPr>
            <a:r>
              <a:rPr lang="es-E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Vasos de tu equipo favorito (Madrid, Barcelona, </a:t>
            </a:r>
            <a:r>
              <a:rPr lang="es-E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Sporting</a:t>
            </a:r>
            <a:r>
              <a:rPr lang="es-E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 y Oviedo).</a:t>
            </a:r>
          </a:p>
          <a:p>
            <a:pPr>
              <a:buFontTx/>
              <a:buChar char="-"/>
            </a:pPr>
            <a:r>
              <a:rPr lang="es-E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3 euros.</a:t>
            </a:r>
          </a:p>
          <a:p>
            <a:pPr>
              <a:buFontTx/>
              <a:buChar char="-"/>
            </a:pPr>
            <a:r>
              <a:rPr lang="es-E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Capacidad aproximada:</a:t>
            </a:r>
          </a:p>
          <a:p>
            <a:pPr>
              <a:buNone/>
            </a:pPr>
            <a:r>
              <a:rPr lang="es-E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	500 ml</a:t>
            </a:r>
          </a:p>
          <a:p>
            <a:pPr>
              <a:buFontTx/>
              <a:buChar char="-"/>
            </a:pPr>
            <a:endParaRPr lang="es-ES" sz="28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  <a:p>
            <a:pPr>
              <a:buFontTx/>
              <a:buChar char="-"/>
            </a:pPr>
            <a:endParaRPr lang="es-ES" sz="28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  <a:p>
            <a:pPr>
              <a:buFontTx/>
              <a:buChar char="-"/>
            </a:pPr>
            <a:endParaRPr lang="es-ES" sz="28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  <a:p>
            <a:pPr>
              <a:buNone/>
            </a:pPr>
            <a:endParaRPr lang="es-ES" sz="2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4" name="3 Imagen" descr="IMG_5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000240"/>
            <a:ext cx="4500593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rgbClr val="FFCCFF"/>
                </a:solidFill>
                <a:latin typeface="Brush Script MT" pitchFamily="66" charset="0"/>
              </a:rPr>
              <a:t>5.Collares variados</a:t>
            </a:r>
            <a:endParaRPr lang="es-ES" sz="6000" dirty="0">
              <a:solidFill>
                <a:srgbClr val="FFCCFF"/>
              </a:solidFill>
              <a:latin typeface="Brush Script MT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Tx/>
              <a:buChar char="-"/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Muy bonitos, con varias formas, realizados artesanalmente.</a:t>
            </a: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1,50 euros</a:t>
            </a: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Longitud: fijos (23 cm) </a:t>
            </a:r>
            <a:r>
              <a:rPr lang="es-E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y otros ajustables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de 20 a 40 cm.</a:t>
            </a:r>
          </a:p>
        </p:txBody>
      </p:sp>
      <p:pic>
        <p:nvPicPr>
          <p:cNvPr id="4" name="3 Imagen" descr="IMG_4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90040">
            <a:off x="4714876" y="1714488"/>
            <a:ext cx="2428860" cy="161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IMG_4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000372"/>
            <a:ext cx="3500430" cy="233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IMG_41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33014">
            <a:off x="5319856" y="4914694"/>
            <a:ext cx="2460505" cy="164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6. Gorras</a:t>
            </a:r>
            <a:endParaRPr lang="es-E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 numCol="1">
            <a:normAutofit/>
          </a:bodyPr>
          <a:lstStyle/>
          <a:p>
            <a:pPr>
              <a:buFontTx/>
              <a:buChar char="-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Complemento </a:t>
            </a:r>
          </a:p>
          <a:p>
            <a:pPr>
              <a:buNone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    para protegerte del sol, </a:t>
            </a:r>
          </a:p>
          <a:p>
            <a:pPr>
              <a:buNone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    en colores negro y azul.</a:t>
            </a:r>
          </a:p>
          <a:p>
            <a:pPr algn="just">
              <a:buFontTx/>
              <a:buChar char="-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4,5 euros.</a:t>
            </a:r>
          </a:p>
          <a:p>
            <a:pPr algn="just">
              <a:buFontTx/>
              <a:buChar char="-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Talla ajustable.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4" name="3 Imagen" descr="IMG_5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52">
            <a:off x="3768643" y="3379187"/>
            <a:ext cx="4643470" cy="3018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Guarda pañuelos</a:t>
            </a:r>
            <a:endParaRPr lang="es-ES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None/>
            </a:pPr>
            <a:r>
              <a:rPr lang="es-ES" sz="2800" dirty="0" smtClean="0">
                <a:solidFill>
                  <a:schemeClr val="bg1"/>
                </a:solidFill>
                <a:latin typeface="Harlow Solid Italic" pitchFamily="82" charset="0"/>
              </a:rPr>
              <a:t>-  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Producto a base de tela que sirve para guardar nuestros </a:t>
            </a:r>
            <a:r>
              <a:rPr lang="es-E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clin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-ex.</a:t>
            </a:r>
          </a:p>
          <a:p>
            <a:pPr>
              <a:buFontTx/>
              <a:buChar char="-"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3 euros.</a:t>
            </a:r>
          </a:p>
          <a:p>
            <a:pPr>
              <a:buFontTx/>
              <a:buChar char="-"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Medidas; 7x13 cm. </a:t>
            </a:r>
          </a:p>
          <a:p>
            <a:pPr>
              <a:buNone/>
            </a:pPr>
            <a:endParaRPr lang="es-ES" sz="2800" dirty="0" smtClean="0">
              <a:solidFill>
                <a:schemeClr val="bg1"/>
              </a:solidFill>
              <a:latin typeface="Harlow Solid Italic" pitchFamily="82" charset="0"/>
            </a:endParaRPr>
          </a:p>
          <a:p>
            <a:pPr>
              <a:buNone/>
            </a:pPr>
            <a:endParaRPr lang="es-ES" sz="28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pic>
        <p:nvPicPr>
          <p:cNvPr id="4" name="3 Imagen" descr="IMG_4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077894" y="2280034"/>
            <a:ext cx="4679157" cy="311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8. Tazas</a:t>
            </a:r>
            <a:endParaRPr lang="es-E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 numCol="2">
            <a:normAutofit/>
          </a:bodyPr>
          <a:lstStyle/>
          <a:p>
            <a:pPr>
              <a:buFontTx/>
              <a:buChar char="-"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Tazas pintadas a mano. Una estupenda forma de empezar el día.</a:t>
            </a:r>
          </a:p>
          <a:p>
            <a:pPr>
              <a:buFontTx/>
              <a:buChar char="-"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2,50 euros.</a:t>
            </a:r>
          </a:p>
          <a:p>
            <a:pPr>
              <a:buFontTx/>
              <a:buChar char="-"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Capacidad aproximada:</a:t>
            </a:r>
          </a:p>
          <a:p>
            <a:pPr>
              <a:buNone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	250 ml</a:t>
            </a:r>
          </a:p>
          <a:p>
            <a:pPr>
              <a:buFontTx/>
              <a:buChar char="-"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  <a:p>
            <a:pPr>
              <a:buFontTx/>
              <a:buChar char="-"/>
            </a:pPr>
            <a:endParaRPr lang="es-ES" sz="28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pic>
        <p:nvPicPr>
          <p:cNvPr id="4" name="3 Imagen" descr="IMG_5957.JPG"/>
          <p:cNvPicPr>
            <a:picLocks noChangeAspect="1"/>
          </p:cNvPicPr>
          <p:nvPr/>
        </p:nvPicPr>
        <p:blipFill>
          <a:blip r:embed="rId3" cstate="print">
            <a:lum contrast="6000"/>
          </a:blip>
          <a:stretch>
            <a:fillRect/>
          </a:stretch>
        </p:blipFill>
        <p:spPr>
          <a:xfrm rot="649153">
            <a:off x="4580113" y="2150255"/>
            <a:ext cx="4143372" cy="276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257</Words>
  <Application>Microsoft Macintosh PowerPoint</Application>
  <PresentationFormat>Presentación en pantalla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Catálogo de Cachivaches</vt:lpstr>
      <vt:lpstr>1.Pulseras de chapas</vt:lpstr>
      <vt:lpstr>2. Carteras de comic</vt:lpstr>
      <vt:lpstr>3. Encendedor ZIPPO</vt:lpstr>
      <vt:lpstr>4. Vasos de Sidra</vt:lpstr>
      <vt:lpstr>5.Collares variados</vt:lpstr>
      <vt:lpstr>6. Gorras</vt:lpstr>
      <vt:lpstr>7. Guarda pañuelos</vt:lpstr>
      <vt:lpstr>8. Tazas</vt:lpstr>
      <vt:lpstr>HOJA DE PEDIDOS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USUARIO</dc:creator>
  <cp:lastModifiedBy>Ángel  Miguel García</cp:lastModifiedBy>
  <cp:revision>30</cp:revision>
  <dcterms:created xsi:type="dcterms:W3CDTF">2012-03-08T11:34:27Z</dcterms:created>
  <dcterms:modified xsi:type="dcterms:W3CDTF">2012-03-26T07:45:28Z</dcterms:modified>
</cp:coreProperties>
</file>