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1DB1A-CB3A-48A0-838E-710DAF5CC4EE}" type="datetimeFigureOut">
              <a:rPr lang="es-ES" smtClean="0"/>
              <a:pPr/>
              <a:t>20/03/2012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4702-0870-4DA9-9631-5D5057870C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6400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esto41\AppData\Local\Microsoft\Windows\Temporary Internet Files\Content.IE5\MYJ1DPK5\Sin+títul..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143380"/>
            <a:ext cx="5719859" cy="249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293096"/>
            <a:ext cx="2269918" cy="2214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 CuadroTexto"/>
          <p:cNvSpPr txBox="1"/>
          <p:nvPr/>
        </p:nvSpPr>
        <p:spPr>
          <a:xfrm>
            <a:off x="214282" y="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cap="all" dirty="0" smtClean="0">
                <a:ln w="762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  <a:cs typeface="Aharoni" pitchFamily="2" charset="-79"/>
              </a:rPr>
              <a:t>CATALOGO DE PRODUCTOS DE </a:t>
            </a:r>
          </a:p>
          <a:p>
            <a:r>
              <a:rPr lang="es-ES" sz="6600" b="1" cap="all" dirty="0" smtClean="0">
                <a:ln w="762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  <a:cs typeface="Aharoni" pitchFamily="2" charset="-79"/>
              </a:rPr>
              <a:t>SE LO QUE COMPRASTEIS</a:t>
            </a:r>
            <a:endParaRPr lang="es-ES" sz="6600" b="1" cap="all" dirty="0">
              <a:ln w="762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Bodoni MT Black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88640"/>
            <a:ext cx="2143140" cy="2090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10 CuadroTexto"/>
          <p:cNvSpPr txBox="1"/>
          <p:nvPr/>
        </p:nvSpPr>
        <p:spPr>
          <a:xfrm rot="568060">
            <a:off x="4896555" y="4683013"/>
            <a:ext cx="392909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-COLGANTES</a:t>
            </a:r>
            <a:endParaRPr lang="es-ES" sz="4400" dirty="0"/>
          </a:p>
        </p:txBody>
      </p:sp>
      <p:sp>
        <p:nvSpPr>
          <p:cNvPr id="9" name="8 CuadroTexto"/>
          <p:cNvSpPr txBox="1"/>
          <p:nvPr/>
        </p:nvSpPr>
        <p:spPr>
          <a:xfrm rot="546886">
            <a:off x="5060591" y="2714367"/>
            <a:ext cx="378621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6000" dirty="0" smtClean="0"/>
              <a:t>-CARTERAS</a:t>
            </a:r>
            <a:endParaRPr lang="es-ES" sz="60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85720" y="214290"/>
            <a:ext cx="564360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doni MT Black" pitchFamily="18" charset="0"/>
              </a:rPr>
              <a:t>INDICE</a:t>
            </a:r>
            <a:endParaRPr lang="es-E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5786446" y="35716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3214678" y="164305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500034" y="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rot="20751552">
            <a:off x="259075" y="2587789"/>
            <a:ext cx="374336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-CASADIELLES</a:t>
            </a:r>
            <a:endParaRPr lang="es-ES" sz="4800" dirty="0"/>
          </a:p>
        </p:txBody>
      </p:sp>
      <p:sp>
        <p:nvSpPr>
          <p:cNvPr id="7" name="6 CuadroTexto"/>
          <p:cNvSpPr txBox="1"/>
          <p:nvPr/>
        </p:nvSpPr>
        <p:spPr>
          <a:xfrm rot="20213220">
            <a:off x="896189" y="3223915"/>
            <a:ext cx="4572032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-QUESO CABRALES</a:t>
            </a:r>
            <a:endParaRPr lang="es-ES" sz="4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63888" y="3717032"/>
            <a:ext cx="3071834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-PULSERAS</a:t>
            </a:r>
            <a:endParaRPr lang="es-ES" sz="4800" dirty="0"/>
          </a:p>
        </p:txBody>
      </p:sp>
      <p:sp>
        <p:nvSpPr>
          <p:cNvPr id="12" name="11 Elipse"/>
          <p:cNvSpPr/>
          <p:nvPr/>
        </p:nvSpPr>
        <p:spPr>
          <a:xfrm>
            <a:off x="6732240" y="458112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860032" y="342900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372200" y="249289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3286116" y="2928934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1500166" y="250030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 rot="21297089">
            <a:off x="144687" y="4938601"/>
            <a:ext cx="307183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-TAZAS DE DESAYUNO</a:t>
            </a:r>
            <a:endParaRPr lang="es-ES" sz="4800" dirty="0"/>
          </a:p>
        </p:txBody>
      </p:sp>
      <p:sp>
        <p:nvSpPr>
          <p:cNvPr id="20" name="19 Elipse"/>
          <p:cNvSpPr/>
          <p:nvPr/>
        </p:nvSpPr>
        <p:spPr>
          <a:xfrm>
            <a:off x="1259632" y="486916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 rot="1155763">
            <a:off x="3795537" y="5573931"/>
            <a:ext cx="361320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000" dirty="0" smtClean="0"/>
              <a:t>-IMANES-RELOJ</a:t>
            </a:r>
            <a:endParaRPr lang="es-ES" sz="4000" dirty="0"/>
          </a:p>
        </p:txBody>
      </p:sp>
      <p:sp>
        <p:nvSpPr>
          <p:cNvPr id="19" name="18 Elipse"/>
          <p:cNvSpPr/>
          <p:nvPr/>
        </p:nvSpPr>
        <p:spPr>
          <a:xfrm>
            <a:off x="5364088" y="537321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2" grpId="0" animBg="1"/>
      <p:bldP spid="6" grpId="0" animBg="1"/>
      <p:bldP spid="7" grpId="0" animBg="1"/>
      <p:bldP spid="10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85728"/>
            <a:ext cx="1000714" cy="976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 l="19274" t="24316" r="20403" b="19867"/>
          <a:stretch>
            <a:fillRect/>
          </a:stretch>
        </p:blipFill>
        <p:spPr bwMode="auto">
          <a:xfrm rot="20990852">
            <a:off x="226406" y="1261879"/>
            <a:ext cx="4857783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4 Elipse"/>
          <p:cNvSpPr/>
          <p:nvPr/>
        </p:nvSpPr>
        <p:spPr>
          <a:xfrm>
            <a:off x="2071670" y="1357298"/>
            <a:ext cx="428628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rot="635895">
            <a:off x="3357554" y="642918"/>
            <a:ext cx="557213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accent3">
                    <a:lumMod val="50000"/>
                  </a:schemeClr>
                </a:solidFill>
                <a:latin typeface="Bodoni MT Black" pitchFamily="18" charset="0"/>
              </a:rPr>
              <a:t>CASADIELLES</a:t>
            </a:r>
            <a:endParaRPr lang="es-ES" sz="5400" dirty="0">
              <a:solidFill>
                <a:schemeClr val="accent3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929322" y="428604"/>
            <a:ext cx="428628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28596" y="4549676"/>
            <a:ext cx="821537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Es un dulce típico asturiano. Se trata de una especie de empanadilla elaborada con una masa de harina de trigo aromatizada con anís en general, a la que se rellena de nueces y/o avellanas, azúcar y posteriormente se fríe. Al servir se espolvorea su superficie de azúcar. Se suele servir como postre.</a:t>
            </a:r>
            <a:endParaRPr lang="es-ES" sz="2400" dirty="0"/>
          </a:p>
        </p:txBody>
      </p:sp>
      <p:sp>
        <p:nvSpPr>
          <p:cNvPr id="9" name="8 Elipse"/>
          <p:cNvSpPr/>
          <p:nvPr/>
        </p:nvSpPr>
        <p:spPr>
          <a:xfrm>
            <a:off x="4357686" y="4357694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1071538" y="57148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2000232" y="35716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 rot="20713891">
            <a:off x="5497644" y="2976849"/>
            <a:ext cx="268489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PRECIO:</a:t>
            </a:r>
            <a:endParaRPr lang="es-ES" sz="4800" dirty="0"/>
          </a:p>
        </p:txBody>
      </p:sp>
      <p:sp>
        <p:nvSpPr>
          <p:cNvPr id="13" name="12 Elipse"/>
          <p:cNvSpPr/>
          <p:nvPr/>
        </p:nvSpPr>
        <p:spPr>
          <a:xfrm>
            <a:off x="6500826" y="285749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7500958" y="250030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/>
              <a:t>4</a:t>
            </a:r>
            <a:endParaRPr lang="es-ES" sz="7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2928934"/>
            <a:ext cx="1142998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7127776" y="64886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571480"/>
            <a:ext cx="1000714" cy="976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58909">
            <a:off x="449723" y="3169877"/>
            <a:ext cx="4482518" cy="3357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3 CuadroTexto"/>
          <p:cNvSpPr txBox="1"/>
          <p:nvPr/>
        </p:nvSpPr>
        <p:spPr>
          <a:xfrm rot="21114447">
            <a:off x="28710" y="794013"/>
            <a:ext cx="728667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accent3">
                    <a:lumMod val="50000"/>
                  </a:schemeClr>
                </a:solidFill>
                <a:latin typeface="Bodoni MT Black" pitchFamily="18" charset="0"/>
              </a:rPr>
              <a:t>QUESO CABRALES</a:t>
            </a:r>
            <a:endParaRPr lang="es-ES" sz="5400" dirty="0">
              <a:solidFill>
                <a:schemeClr val="accent3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 rot="204840">
            <a:off x="957619" y="2298210"/>
            <a:ext cx="7643866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El </a:t>
            </a:r>
            <a:r>
              <a:rPr lang="es-ES" sz="2400" b="1" dirty="0" smtClean="0"/>
              <a:t>queso Cabrales</a:t>
            </a:r>
            <a:r>
              <a:rPr lang="es-ES" sz="2400" dirty="0" smtClean="0"/>
              <a:t> es un queso de tipo azul que se elabora en el Principado de Asturias a partir de leche de vaca, cabra y oveja. </a:t>
            </a:r>
            <a:endParaRPr lang="es-ES" sz="2400" dirty="0"/>
          </a:p>
        </p:txBody>
      </p:sp>
      <p:sp>
        <p:nvSpPr>
          <p:cNvPr id="7" name="6 Elipse"/>
          <p:cNvSpPr/>
          <p:nvPr/>
        </p:nvSpPr>
        <p:spPr>
          <a:xfrm>
            <a:off x="3143240" y="71435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500562" y="207167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2143108" y="314324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7643834" y="92867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7000892" y="178592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 rot="20713891">
            <a:off x="5699781" y="4597803"/>
            <a:ext cx="300911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PRECIO:</a:t>
            </a:r>
            <a:endParaRPr lang="es-ES" sz="4800" dirty="0"/>
          </a:p>
        </p:txBody>
      </p:sp>
      <p:sp>
        <p:nvSpPr>
          <p:cNvPr id="14" name="13 Elipse"/>
          <p:cNvSpPr/>
          <p:nvPr/>
        </p:nvSpPr>
        <p:spPr>
          <a:xfrm>
            <a:off x="6429388" y="457200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7572396" y="442913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6,50</a:t>
            </a:r>
            <a:endParaRPr lang="es-ES" sz="4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2" y="4786322"/>
            <a:ext cx="1142998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6588224" y="64886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2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332656"/>
            <a:ext cx="324036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85728"/>
            <a:ext cx="1000714" cy="976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 CuadroTexto"/>
          <p:cNvSpPr txBox="1"/>
          <p:nvPr/>
        </p:nvSpPr>
        <p:spPr>
          <a:xfrm rot="742397">
            <a:off x="57316" y="2768072"/>
            <a:ext cx="528641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chemeClr val="accent3">
                    <a:lumMod val="50000"/>
                  </a:schemeClr>
                </a:solidFill>
                <a:latin typeface="Bodoni MT Black" pitchFamily="18" charset="0"/>
              </a:rPr>
              <a:t>CARTERAS</a:t>
            </a:r>
            <a:endParaRPr lang="es-ES" sz="6600" dirty="0">
              <a:solidFill>
                <a:schemeClr val="accent3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4786314" y="392906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857224" y="500042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rot="21430771">
            <a:off x="1850181" y="1005043"/>
            <a:ext cx="308037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PRECIO:</a:t>
            </a:r>
            <a:endParaRPr lang="es-ES" sz="4800" dirty="0"/>
          </a:p>
        </p:txBody>
      </p:sp>
      <p:sp>
        <p:nvSpPr>
          <p:cNvPr id="7" name="6 Elipse"/>
          <p:cNvSpPr/>
          <p:nvPr/>
        </p:nvSpPr>
        <p:spPr>
          <a:xfrm>
            <a:off x="2786050" y="857232"/>
            <a:ext cx="357190" cy="3476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28247" y="4416499"/>
            <a:ext cx="6643734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/>
              <a:t>Son de elaboración propia, fabricadas con páginas de cómics y forro plástico, cosidas a mano y con un sistema de </a:t>
            </a:r>
            <a:r>
              <a:rPr lang="es-ES" sz="3200" dirty="0" err="1" smtClean="0"/>
              <a:t>belcro</a:t>
            </a:r>
            <a:r>
              <a:rPr lang="es-ES" sz="3200" dirty="0" smtClean="0"/>
              <a:t> para su uso.</a:t>
            </a:r>
            <a:endParaRPr lang="es-ES" sz="3200" dirty="0"/>
          </a:p>
        </p:txBody>
      </p:sp>
      <p:sp>
        <p:nvSpPr>
          <p:cNvPr id="9" name="8 Elipse"/>
          <p:cNvSpPr/>
          <p:nvPr/>
        </p:nvSpPr>
        <p:spPr>
          <a:xfrm>
            <a:off x="2571736" y="421481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Elipse"/>
          <p:cNvSpPr/>
          <p:nvPr/>
        </p:nvSpPr>
        <p:spPr>
          <a:xfrm>
            <a:off x="2285984" y="250030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785786" y="1142984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7164288" y="26064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772816"/>
            <a:ext cx="1142998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7164288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3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79912" y="105273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3,50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291622">
            <a:off x="5264965" y="1340502"/>
            <a:ext cx="2640340" cy="366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CuadroTexto"/>
          <p:cNvSpPr txBox="1"/>
          <p:nvPr/>
        </p:nvSpPr>
        <p:spPr>
          <a:xfrm>
            <a:off x="755576" y="620688"/>
            <a:ext cx="578647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accent3">
                    <a:lumMod val="50000"/>
                  </a:schemeClr>
                </a:solidFill>
                <a:latin typeface="Bodoni MT Black" pitchFamily="18" charset="0"/>
              </a:rPr>
              <a:t>PULSERAS</a:t>
            </a:r>
            <a:endParaRPr lang="es-ES" sz="7200" dirty="0">
              <a:solidFill>
                <a:schemeClr val="accent3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1403648" y="476672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5148064" y="476672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 rot="20947419">
            <a:off x="348386" y="3089220"/>
            <a:ext cx="4143404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Fabricadas por nosotros a partir de chapas de latas y telas de colores, con un diseño original y a la moda.</a:t>
            </a:r>
            <a:endParaRPr lang="es-ES" sz="2800" dirty="0"/>
          </a:p>
        </p:txBody>
      </p:sp>
      <p:sp>
        <p:nvSpPr>
          <p:cNvPr id="7" name="6 Elipse"/>
          <p:cNvSpPr/>
          <p:nvPr/>
        </p:nvSpPr>
        <p:spPr>
          <a:xfrm>
            <a:off x="2000232" y="2928934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 rot="812028">
            <a:off x="5435828" y="5165147"/>
            <a:ext cx="3384936" cy="831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PRECIO:</a:t>
            </a:r>
            <a:endParaRPr lang="es-ES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2" y="4509120"/>
            <a:ext cx="1142998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Elipse"/>
          <p:cNvSpPr/>
          <p:nvPr/>
        </p:nvSpPr>
        <p:spPr>
          <a:xfrm>
            <a:off x="6286512" y="492919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301208"/>
            <a:ext cx="1357904" cy="1324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12 Elipse"/>
          <p:cNvSpPr/>
          <p:nvPr/>
        </p:nvSpPr>
        <p:spPr>
          <a:xfrm>
            <a:off x="2987824" y="5157192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876256" y="4077072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6228184" y="177281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5724128" y="64886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4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452320" y="530120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2.50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261771">
            <a:off x="4815600" y="2988741"/>
            <a:ext cx="3685057" cy="2840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CuadroTexto"/>
          <p:cNvSpPr txBox="1"/>
          <p:nvPr/>
        </p:nvSpPr>
        <p:spPr>
          <a:xfrm>
            <a:off x="928662" y="357166"/>
            <a:ext cx="542928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chemeClr val="accent3">
                    <a:lumMod val="50000"/>
                  </a:schemeClr>
                </a:solidFill>
                <a:latin typeface="Bodoni MT Black" pitchFamily="18" charset="0"/>
              </a:rPr>
              <a:t>COLGANTES</a:t>
            </a:r>
            <a:endParaRPr lang="es-ES" sz="6000" dirty="0">
              <a:solidFill>
                <a:schemeClr val="accent3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2928926" y="21429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071546"/>
            <a:ext cx="1357904" cy="1324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5 CuadroTexto"/>
          <p:cNvSpPr txBox="1"/>
          <p:nvPr/>
        </p:nvSpPr>
        <p:spPr>
          <a:xfrm rot="591195">
            <a:off x="145877" y="2172798"/>
            <a:ext cx="4857784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Están elaborados a mano por cuero y abalorios.</a:t>
            </a:r>
            <a:endParaRPr lang="es-ES" sz="4400" dirty="0"/>
          </a:p>
        </p:txBody>
      </p:sp>
      <p:sp>
        <p:nvSpPr>
          <p:cNvPr id="8" name="7 Elipse"/>
          <p:cNvSpPr/>
          <p:nvPr/>
        </p:nvSpPr>
        <p:spPr>
          <a:xfrm>
            <a:off x="2500298" y="2214554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6143636" y="107154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 rot="21072482">
            <a:off x="334537" y="5615466"/>
            <a:ext cx="250033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PRECIO:</a:t>
            </a:r>
            <a:endParaRPr lang="es-ES" sz="48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715002"/>
            <a:ext cx="1142998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6156176" y="64886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5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411760" y="5517232"/>
            <a:ext cx="2304256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5</a:t>
            </a:r>
            <a:endParaRPr lang="es-E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261771">
            <a:off x="4815601" y="2988742"/>
            <a:ext cx="3685057" cy="2840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Elipse"/>
          <p:cNvSpPr/>
          <p:nvPr/>
        </p:nvSpPr>
        <p:spPr>
          <a:xfrm>
            <a:off x="6516216" y="2204864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30504"/>
            <a:ext cx="1224136" cy="1194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 CuadroTexto"/>
          <p:cNvSpPr txBox="1"/>
          <p:nvPr/>
        </p:nvSpPr>
        <p:spPr>
          <a:xfrm rot="20817939">
            <a:off x="478302" y="874934"/>
            <a:ext cx="495881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chemeClr val="accent3">
                    <a:lumMod val="50000"/>
                  </a:schemeClr>
                </a:solidFill>
                <a:latin typeface="Bodoni MT Black" pitchFamily="18" charset="0"/>
              </a:rPr>
              <a:t>TAZAS DE DESAYUNO</a:t>
            </a:r>
            <a:endParaRPr lang="es-ES" sz="6000" dirty="0">
              <a:solidFill>
                <a:schemeClr val="accent3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2051720" y="836712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4860032" y="1124744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7572396" y="785794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827584" y="476672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436096" y="5229200"/>
            <a:ext cx="3384936" cy="831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PRECIO:</a:t>
            </a:r>
            <a:endParaRPr lang="es-ES" sz="4800" dirty="0"/>
          </a:p>
        </p:txBody>
      </p:sp>
      <p:sp>
        <p:nvSpPr>
          <p:cNvPr id="11" name="10 Elipse"/>
          <p:cNvSpPr/>
          <p:nvPr/>
        </p:nvSpPr>
        <p:spPr>
          <a:xfrm>
            <a:off x="7452320" y="494116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 rot="591195">
            <a:off x="616010" y="3942971"/>
            <a:ext cx="4506846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Tazas decoradas con motivos </a:t>
            </a:r>
            <a:r>
              <a:rPr lang="es-ES" sz="4400" dirty="0" err="1" smtClean="0"/>
              <a:t>tipicos</a:t>
            </a:r>
            <a:r>
              <a:rPr lang="es-ES" sz="4400" dirty="0" smtClean="0"/>
              <a:t> asturianos.</a:t>
            </a:r>
            <a:endParaRPr lang="es-ES" sz="4400" dirty="0"/>
          </a:p>
        </p:txBody>
      </p:sp>
      <p:sp>
        <p:nvSpPr>
          <p:cNvPr id="14" name="13 Elipse"/>
          <p:cNvSpPr/>
          <p:nvPr/>
        </p:nvSpPr>
        <p:spPr>
          <a:xfrm>
            <a:off x="2915816" y="378904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868144" y="64886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 6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812360" y="5229200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6</a:t>
            </a:r>
            <a:endParaRPr lang="es-ES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812321">
            <a:off x="5469565" y="1192525"/>
            <a:ext cx="2852853" cy="292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Elipse"/>
          <p:cNvSpPr/>
          <p:nvPr/>
        </p:nvSpPr>
        <p:spPr>
          <a:xfrm>
            <a:off x="7452320" y="134076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 rot="591195">
            <a:off x="4430752" y="2137776"/>
            <a:ext cx="4506846" cy="28007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400" dirty="0" smtClean="0"/>
              <a:t>Prácticos imanes con dibujos asturianos para la nevera</a:t>
            </a:r>
            <a:endParaRPr lang="es-ES" sz="4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996952"/>
            <a:ext cx="1357904" cy="1324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 CuadroTexto"/>
          <p:cNvSpPr txBox="1"/>
          <p:nvPr/>
        </p:nvSpPr>
        <p:spPr>
          <a:xfrm>
            <a:off x="971600" y="476672"/>
            <a:ext cx="726205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chemeClr val="accent3">
                    <a:lumMod val="50000"/>
                  </a:schemeClr>
                </a:solidFill>
                <a:latin typeface="Bodoni MT Black" pitchFamily="18" charset="0"/>
              </a:rPr>
              <a:t>IMANES-RELOJ</a:t>
            </a:r>
            <a:endParaRPr lang="es-ES" sz="6000" dirty="0">
              <a:solidFill>
                <a:schemeClr val="accent3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8388424" y="33265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6156176" y="206084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467544" y="105273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7524328" y="357301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3419872" y="26064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4716016" y="26064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 rot="20459544">
            <a:off x="43152" y="1725305"/>
            <a:ext cx="3384936" cy="831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4800" dirty="0" smtClean="0"/>
              <a:t>PRECIO:</a:t>
            </a:r>
            <a:endParaRPr lang="es-ES" sz="4800" dirty="0"/>
          </a:p>
        </p:txBody>
      </p:sp>
      <p:sp>
        <p:nvSpPr>
          <p:cNvPr id="7" name="6 Elipse"/>
          <p:cNvSpPr/>
          <p:nvPr/>
        </p:nvSpPr>
        <p:spPr>
          <a:xfrm>
            <a:off x="899592" y="177281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195736" y="148478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4</a:t>
            </a:r>
            <a:endParaRPr lang="es-ES" sz="4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REF: 7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3933056"/>
            <a:ext cx="311372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Elipse"/>
          <p:cNvSpPr/>
          <p:nvPr/>
        </p:nvSpPr>
        <p:spPr>
          <a:xfrm>
            <a:off x="1043608" y="386104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238</Words>
  <Application>Microsoft Office PowerPoint</Application>
  <PresentationFormat>Presentación en pantalla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puesto41</dc:creator>
  <cp:lastModifiedBy>moni</cp:lastModifiedBy>
  <cp:revision>22</cp:revision>
  <dcterms:created xsi:type="dcterms:W3CDTF">2012-01-10T12:22:32Z</dcterms:created>
  <dcterms:modified xsi:type="dcterms:W3CDTF">2012-03-20T15:37:00Z</dcterms:modified>
</cp:coreProperties>
</file>