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EEF8-26D8-4867-B7B9-88D31A70E672}" type="datetimeFigureOut">
              <a:rPr lang="es-EC" smtClean="0"/>
              <a:t>17/02/2012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7CF9-704A-4DCC-B7E7-A38D73406817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9879"/>
            <a:ext cx="8568952" cy="64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295"/>
            <a:ext cx="8784976" cy="66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88" y="116632"/>
            <a:ext cx="8788599" cy="662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érsonal\Pictures\Sin títu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85" y="260648"/>
            <a:ext cx="860489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érsonal\Pictures\Sin títu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30" y="83015"/>
            <a:ext cx="8820158" cy="677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pérsonal</dc:creator>
  <cp:lastModifiedBy>pérsonal</cp:lastModifiedBy>
  <cp:revision>2</cp:revision>
  <dcterms:created xsi:type="dcterms:W3CDTF">2012-02-17T23:36:26Z</dcterms:created>
  <dcterms:modified xsi:type="dcterms:W3CDTF">2012-02-17T23:51:33Z</dcterms:modified>
</cp:coreProperties>
</file>