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80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81" r:id="rId17"/>
    <p:sldId id="282" r:id="rId18"/>
    <p:sldId id="270" r:id="rId19"/>
    <p:sldId id="271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9311F"/>
    <a:srgbClr val="2A1E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2E9CE-BEC3-49A1-8490-20052A8B2983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B272E-608F-44A9-80F1-3443E9252A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272E-608F-44A9-80F1-3443E9252AA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 advTm="3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3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670F77-9F6D-4A9C-8C2A-1F7E5CC1C7A4}" type="datetimeFigureOut">
              <a:rPr lang="es-ES" smtClean="0"/>
              <a:pPr/>
              <a:t>23/03/2012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ADC478-2343-4FD2-930F-50E0046FD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3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2071670" y="4929198"/>
            <a:ext cx="4643470" cy="1143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6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CATÁLOGO</a:t>
            </a:r>
            <a:endParaRPr lang="es-ES" sz="6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COOPERATIVA HIPERCOROLLA</a:t>
            </a:r>
            <a:endParaRPr lang="es-ES" sz="8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2214578" cy="222437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softEdge rad="11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 spd="med" advClick="0" advTm="3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571604" y="1285860"/>
            <a:ext cx="757239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Marca páginas hechos a mano de diferentes diseños.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de la unidad 0,50€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500166" y="428604"/>
            <a:ext cx="521497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100" dirty="0" smtClean="0">
                <a:solidFill>
                  <a:schemeClr val="accent2"/>
                </a:solidFill>
              </a:rPr>
              <a:t>MARCA PÁGINAS:</a:t>
            </a:r>
            <a:endParaRPr lang="es-ES" sz="4100" dirty="0"/>
          </a:p>
        </p:txBody>
      </p:sp>
      <p:pic>
        <p:nvPicPr>
          <p:cNvPr id="1027" name="Picture 3" descr="20120323_12583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2632322" y="3582728"/>
            <a:ext cx="387935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714348" y="1428736"/>
            <a:ext cx="4143404" cy="3941763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Libretas hechas con hojas de diferentes colores 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Portadas personalizadas, con diseño a elegir.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El precio de cada unidad es de 5€</a:t>
            </a:r>
            <a:endParaRPr lang="es-ES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428728" y="571480"/>
            <a:ext cx="268054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100" dirty="0" smtClean="0">
                <a:solidFill>
                  <a:schemeClr val="accent2"/>
                </a:solidFill>
              </a:rPr>
              <a:t>LIBRETAS:</a:t>
            </a:r>
            <a:endParaRPr lang="es-ES" sz="4100" dirty="0"/>
          </a:p>
        </p:txBody>
      </p:sp>
      <p:pic>
        <p:nvPicPr>
          <p:cNvPr id="1026" name="Picture 2" descr="F:\DCIM\100D3000\DSC_000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6" y="1785926"/>
            <a:ext cx="3627432" cy="243481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071538" y="1428736"/>
            <a:ext cx="7543824" cy="3941763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Archivadores forrados con papeles de diferentes colores y diseños.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Su precio es de 8€.</a:t>
            </a:r>
          </a:p>
        </p:txBody>
      </p:sp>
      <p:pic>
        <p:nvPicPr>
          <p:cNvPr id="3" name="2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428728" y="500042"/>
            <a:ext cx="4355680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100" dirty="0" smtClean="0">
                <a:solidFill>
                  <a:schemeClr val="accent2"/>
                </a:solidFill>
              </a:rPr>
              <a:t>ARCHIVADORES:</a:t>
            </a:r>
            <a:endParaRPr lang="es-ES" sz="4100" dirty="0"/>
          </a:p>
        </p:txBody>
      </p:sp>
      <p:pic>
        <p:nvPicPr>
          <p:cNvPr id="6" name="Picture 3" descr="F:\DCIM\100D3000\DSC_00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2786050" y="3357562"/>
            <a:ext cx="3357586" cy="274796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28572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ÁLBUMES DE FOTOS: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142976" y="1428736"/>
            <a:ext cx="7258072" cy="3941763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Álbumes de fotos con las portadas decoradas.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Su precio es de 3€.</a:t>
            </a:r>
            <a:endParaRPr lang="es-ES" dirty="0"/>
          </a:p>
        </p:txBody>
      </p:sp>
      <p:pic>
        <p:nvPicPr>
          <p:cNvPr id="8" name="7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F:\DCIM\100D3000\DSC_00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3560031" y="3369399"/>
            <a:ext cx="3174062" cy="25788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95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ARTESANÍA</a:t>
            </a:r>
            <a:endParaRPr lang="es-ES" sz="9500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166"/>
            <a:ext cx="2214000" cy="22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28572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VASOS: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28596" y="1428736"/>
            <a:ext cx="8072494" cy="3941763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Vasos de vidrio decorados con diferentes diseños.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Hechos a mano con pintura especial para vidrio.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Su precio es de 3€.</a:t>
            </a:r>
            <a:endParaRPr lang="es-ES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DSC0175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2928934"/>
            <a:ext cx="2286016" cy="2143116"/>
          </a:xfrm>
          <a:prstGeom prst="rect">
            <a:avLst/>
          </a:prstGeom>
        </p:spPr>
      </p:pic>
      <p:pic>
        <p:nvPicPr>
          <p:cNvPr id="9" name="3 Marcador de contenido" descr="DSC01753.JPG"/>
          <p:cNvPicPr>
            <a:picLocks noGrp="1" noChangeAspect="1"/>
          </p:cNvPicPr>
          <p:nvPr>
            <p:ph idx="1"/>
          </p:nvPr>
        </p:nvPicPr>
        <p:blipFill>
          <a:blip r:embed="rId4" cstate="screen"/>
          <a:stretch>
            <a:fillRect/>
          </a:stretch>
        </p:blipFill>
        <p:spPr>
          <a:xfrm>
            <a:off x="6286512" y="2928934"/>
            <a:ext cx="2476518" cy="1857388"/>
          </a:xfrm>
        </p:spPr>
      </p:pic>
      <p:pic>
        <p:nvPicPr>
          <p:cNvPr id="10" name="9 Imagen" descr="DSC0176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214678" y="4572008"/>
            <a:ext cx="2476518" cy="1857388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HUCHAS:</a:t>
            </a:r>
            <a:endParaRPr lang="es-ES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2">
                    <a:lumMod val="75000"/>
                  </a:schemeClr>
                </a:solidFill>
              </a:rPr>
              <a:t>Hechas a mano con diferentes diseños.</a:t>
            </a:r>
          </a:p>
          <a:p>
            <a:r>
              <a:rPr lang="es-ES" sz="2400" dirty="0" smtClean="0">
                <a:solidFill>
                  <a:schemeClr val="bg2">
                    <a:lumMod val="75000"/>
                  </a:schemeClr>
                </a:solidFill>
              </a:rPr>
              <a:t>Su precio es de 5€.</a:t>
            </a:r>
          </a:p>
        </p:txBody>
      </p:sp>
      <p:pic>
        <p:nvPicPr>
          <p:cNvPr id="11" name="Picture 2" descr="F:\DCIM\100D3000\DSC_00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3286124"/>
            <a:ext cx="3455384" cy="2319333"/>
          </a:xfrm>
          <a:prstGeom prst="rect">
            <a:avLst/>
          </a:prstGeom>
          <a:noFill/>
        </p:spPr>
      </p:pic>
      <p:pic>
        <p:nvPicPr>
          <p:cNvPr id="12" name="Picture 5" descr="F:\DCIM\100D3000\DSC_004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29190" y="3357562"/>
            <a:ext cx="3348954" cy="224789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2">
                    <a:lumMod val="75000"/>
                  </a:schemeClr>
                </a:solidFill>
              </a:rPr>
              <a:t>Hechos artesanalmente con madera y decorados de distintas maneras.</a:t>
            </a:r>
          </a:p>
          <a:p>
            <a:r>
              <a:rPr lang="es-ES" sz="2400" dirty="0" smtClean="0">
                <a:solidFill>
                  <a:schemeClr val="bg2">
                    <a:lumMod val="75000"/>
                  </a:schemeClr>
                </a:solidFill>
              </a:rPr>
              <a:t>Su precio es de 5€.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COLGADORES:</a:t>
            </a:r>
            <a:endParaRPr lang="es-ES" dirty="0"/>
          </a:p>
        </p:txBody>
      </p:sp>
      <p:pic>
        <p:nvPicPr>
          <p:cNvPr id="4" name="3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:\DCIM\100D3000\DSC_003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14546" y="3500438"/>
            <a:ext cx="4200391" cy="281939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32861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95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GASTRONOMÍA</a:t>
            </a:r>
            <a:endParaRPr lang="es-ES" sz="9500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166"/>
            <a:ext cx="2214000" cy="22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929486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FABADA:</a:t>
            </a:r>
            <a:endParaRPr lang="es-ES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Es el cocido tradicional de la cocina asturiana elaborado con alubias blancas embutidos como el chorizo y la morcilla asturiana.</a:t>
            </a:r>
          </a:p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Su precio es de 6€ los 420 gramos.</a:t>
            </a:r>
            <a:endParaRPr lang="es-ES" dirty="0"/>
          </a:p>
        </p:txBody>
      </p:sp>
      <p:pic>
        <p:nvPicPr>
          <p:cNvPr id="6" name="3 Marcador de contenido" descr="caprichos_2442152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571876"/>
            <a:ext cx="3214710" cy="2471754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072494" cy="2401265"/>
          </a:xfrm>
        </p:spPr>
        <p:txBody>
          <a:bodyPr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 prst="slope"/>
            </a:sp3d>
          </a:bodyPr>
          <a:lstStyle/>
          <a:p>
            <a:pPr algn="ctr"/>
            <a:r>
              <a:rPr lang="es-ES" sz="95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BISUTERÍA</a:t>
            </a:r>
            <a:endParaRPr lang="es-ES" sz="9500" dirty="0">
              <a:latin typeface="Curlz MT" pitchFamily="82" charset="0"/>
            </a:endParaRPr>
          </a:p>
        </p:txBody>
      </p:sp>
      <p:sp>
        <p:nvSpPr>
          <p:cNvPr id="13314" name="AutoShape 2" descr="https://mail.google.com/mail/?attid=0.1&amp;disp=emb&amp;view=att&amp;th=133ab9a71f63cd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16" name="AutoShape 4" descr="https://mail.google.com/mail/?attid=0.1&amp;disp=emb&amp;view=att&amp;th=133ab9a71f63cd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18" name="AutoShape 6" descr="https://mail.google.com/mail/?attid=0.1&amp;disp=emb&amp;view=att&amp;th=133ab9a71f63cd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20" name="AutoShape 8" descr="https://mail.google.com/mail/?attid=0.1&amp;disp=emb&amp;view=att&amp;th=133ab9a71f63cd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214578" cy="22243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043758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CASADIELLES: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7686700" cy="2413334"/>
          </a:xfrm>
        </p:spPr>
        <p:txBody>
          <a:bodyPr>
            <a:normAutofit fontScale="77500" lnSpcReduction="20000"/>
          </a:bodyPr>
          <a:lstStyle/>
          <a:p>
            <a:r>
              <a:rPr lang="es-ES" sz="2700" dirty="0" smtClean="0">
                <a:solidFill>
                  <a:schemeClr val="bg2">
                    <a:lumMod val="75000"/>
                  </a:schemeClr>
                </a:solidFill>
              </a:rPr>
              <a:t>La casadiella es un dulce típico asturiano. Se trata de una especie de empanadilla elaborada con una masa de harina de trigo aromatizada con anís en general, a la que se rellena de nueces y/o avellanas, azúcar y posteriormente se fríe. Al servir se espolvorea su superficie de azúcar. Se suele servir como postre.</a:t>
            </a:r>
          </a:p>
          <a:p>
            <a:r>
              <a:rPr lang="es-ES" sz="2700" dirty="0" smtClean="0">
                <a:solidFill>
                  <a:schemeClr val="bg2">
                    <a:lumMod val="75000"/>
                  </a:schemeClr>
                </a:solidFill>
              </a:rPr>
              <a:t>Caja 12 unidades: 12 euros</a:t>
            </a:r>
          </a:p>
          <a:p>
            <a:r>
              <a:rPr lang="es-ES" sz="2700" dirty="0" smtClean="0">
                <a:solidFill>
                  <a:schemeClr val="bg2">
                    <a:lumMod val="75000"/>
                  </a:schemeClr>
                </a:solidFill>
              </a:rPr>
              <a:t>Caja 6 unidades: 7 euros</a:t>
            </a:r>
            <a:endParaRPr lang="es-ES" sz="27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recetasycocina.net/gestor/upload/les-asadiel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6"/>
            <a:ext cx="3524275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idra natural caja 12 unida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714884"/>
            <a:ext cx="928694" cy="2143116"/>
          </a:xfrm>
          <a:prstGeom prst="rect">
            <a:avLst/>
          </a:prstGeom>
          <a:noFill/>
        </p:spPr>
      </p:pic>
      <p:pic>
        <p:nvPicPr>
          <p:cNvPr id="9" name="Picture 2" descr="Sidra natural caja 12 unida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643446"/>
            <a:ext cx="928694" cy="221455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686568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SIDRA: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28596" y="1214422"/>
            <a:ext cx="8329642" cy="3270589"/>
          </a:xfrm>
        </p:spPr>
        <p:txBody>
          <a:bodyPr>
            <a:noAutofit/>
          </a:bodyPr>
          <a:lstStyle/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 Sidra natural elaborada con variedades de manzana de sidra exclusivamente asturiana y seleccionadas por la cooperativa de cosecheros de manzana de sidra de Asturias.</a:t>
            </a:r>
            <a:b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Su proceso de elaboración está controlado y certificado por la entidad de certificación y Aseguramiento, que garantiza la trazabilidad de todo el proceso siguiendo las directrices del reglamento de uso del distintivo de " Sidra Natural de Calidad.</a:t>
            </a:r>
          </a:p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Sidra natural el Gobernador caja 12 ud.25 euros.</a:t>
            </a:r>
            <a:endParaRPr lang="es-ES" sz="21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6 Imagen" descr="E:\LOGO.jp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CARBAYONES: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035" y="1444294"/>
            <a:ext cx="8186766" cy="3941763"/>
          </a:xfrm>
        </p:spPr>
        <p:txBody>
          <a:bodyPr/>
          <a:lstStyle/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Los carbayones, que llegaron a ser patrimonio de toda la repostería asturiana, son exquisitos pasteles de almendra y yema con una base de hojaldre y bañados en azúcar.</a:t>
            </a:r>
          </a:p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3 euros unidad.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ARBAYON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3286124"/>
            <a:ext cx="3643338" cy="243648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273050"/>
            <a:ext cx="732951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QUESO CABRALES: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115328" cy="3941763"/>
          </a:xfrm>
        </p:spPr>
        <p:txBody>
          <a:bodyPr/>
          <a:lstStyle/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El queso de Cabrales es, sin lugar a dudas, el más conocido de los quesos asturianos  y una de las grandes señas de identidad de Asturias en el mundo. Es un queso natural, elaborado artesanalmente por los propios ganaderos.</a:t>
            </a:r>
          </a:p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Peso: 450 - 600 Gramos- 11 euros.</a:t>
            </a:r>
            <a:endParaRPr lang="es-ES" sz="21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abra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714752"/>
            <a:ext cx="2714644" cy="2595755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273050"/>
            <a:ext cx="732951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CASTAÑAS: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42910" y="1000108"/>
            <a:ext cx="8258204" cy="3727449"/>
          </a:xfrm>
        </p:spPr>
        <p:txBody>
          <a:bodyPr/>
          <a:lstStyle/>
          <a:p>
            <a:endParaRPr lang="es-ES" sz="21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La castaña es el fruto del castaño, típica del norte.</a:t>
            </a:r>
          </a:p>
          <a:p>
            <a:r>
              <a:rPr lang="es-ES" sz="2100" dirty="0" smtClean="0">
                <a:solidFill>
                  <a:schemeClr val="bg2">
                    <a:lumMod val="75000"/>
                  </a:schemeClr>
                </a:solidFill>
              </a:rPr>
              <a:t>Unas 80-100 piezas por kilo  (a 7 € el  kg).</a:t>
            </a:r>
          </a:p>
          <a:p>
            <a:endParaRPr lang="es-ES" sz="21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6 Imagen" descr="E:\LOGO.jpg"/>
          <p:cNvPicPr/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esto de castañ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786058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51522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PULSERAS: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071538" y="1428736"/>
            <a:ext cx="3425850" cy="3957321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hilo en varios colores  y tamaños. Hechas a mano.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por unidad: 0.50€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9" name="8 Marcador de contenido" descr="DSC01757.JPG"/>
          <p:cNvPicPr>
            <a:picLocks noGrp="1" noChangeAspect="1"/>
          </p:cNvPicPr>
          <p:nvPr>
            <p:ph sz="quarter" idx="4"/>
          </p:nvPr>
        </p:nvPicPr>
        <p:blipFill>
          <a:blip r:embed="rId2" cstate="screen"/>
          <a:stretch>
            <a:fillRect/>
          </a:stretch>
        </p:blipFill>
        <p:spPr>
          <a:xfrm>
            <a:off x="5357818" y="571480"/>
            <a:ext cx="3050654" cy="2287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9 Imagen" descr="DSC0175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6314" y="3286124"/>
            <a:ext cx="3714776" cy="2786082"/>
          </a:xfrm>
          <a:prstGeom prst="rect">
            <a:avLst/>
          </a:prstGeom>
        </p:spPr>
      </p:pic>
      <p:pic>
        <p:nvPicPr>
          <p:cNvPr id="7" name="6 Imagen" descr="E:\LOGO.jpg"/>
          <p:cNvPicPr/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bolas pequeñas de hilo elástico de varios colores.</a:t>
            </a:r>
          </a:p>
          <a:p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2 unidades: 0.50€</a:t>
            </a:r>
          </a:p>
          <a:p>
            <a:pPr>
              <a:buNone/>
            </a:pP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DSC01771.JPG"/>
          <p:cNvPicPr>
            <a:picLocks noGrp="1" noChangeAspect="1"/>
          </p:cNvPicPr>
          <p:nvPr>
            <p:ph sz="quarter" idx="4"/>
          </p:nvPr>
        </p:nvPicPr>
        <p:blipFill>
          <a:blip r:embed="rId2" cstate="screen"/>
          <a:stretch>
            <a:fillRect/>
          </a:stretch>
        </p:blipFill>
        <p:spPr>
          <a:xfrm>
            <a:off x="4857752" y="1142984"/>
            <a:ext cx="4041775" cy="3031331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7" name="6 Imagen" descr="E:\LOGO.jp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bolas grandes. De varios tipos y colores. Tamaños variados y muy coloridas.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por unidad:1€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DSC01765.JPG"/>
          <p:cNvPicPr>
            <a:picLocks noGrp="1" noChangeAspect="1"/>
          </p:cNvPicPr>
          <p:nvPr>
            <p:ph sz="quarter" idx="4"/>
          </p:nvPr>
        </p:nvPicPr>
        <p:blipFill>
          <a:blip r:embed="rId2" cstate="screen"/>
          <a:stretch>
            <a:fillRect/>
          </a:stretch>
        </p:blipFill>
        <p:spPr>
          <a:xfrm>
            <a:off x="5143504" y="428604"/>
            <a:ext cx="3398833" cy="254912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7" name="6 Imagen" descr="DSC0176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3625431"/>
            <a:ext cx="3357586" cy="251819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7 Imagen" descr="E:\LOGO.jpg"/>
          <p:cNvPicPr/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cuero en varios estilos con bolas coloridas y de varios tamaños.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por unidad: 1€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DSC01764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5000628" y="642918"/>
            <a:ext cx="3570313" cy="2677735"/>
          </a:xfrm>
          <a:ln w="57150"/>
          <a:scene3d>
            <a:camera prst="perspectiveLeft"/>
            <a:lightRig rig="threePt" dir="t"/>
          </a:scene3d>
          <a:sp3d>
            <a:bevelT w="152400" h="50800" prst="softRound"/>
          </a:sp3d>
        </p:spPr>
      </p:pic>
      <p:pic>
        <p:nvPicPr>
          <p:cNvPr id="7" name="6 Imagen" descr="DSC0176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72000" y="3500438"/>
            <a:ext cx="4143372" cy="310752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7 Imagen" descr="E:\LOGO.jpg"/>
          <p:cNvPicPr/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bolas de hilo elástico en tonos marrones y azules.</a:t>
            </a:r>
          </a:p>
          <a:p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por unidad: 0.50€ </a:t>
            </a:r>
          </a:p>
        </p:txBody>
      </p:sp>
      <p:pic>
        <p:nvPicPr>
          <p:cNvPr id="7" name="6 Imagen" descr="DSC0176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72000" y="1071546"/>
            <a:ext cx="4095747" cy="307181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6" name="5 Imagen" descr="E:\LOGO.jp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Pulseras de chapas de tamaño ajustable.</a:t>
            </a:r>
          </a:p>
          <a:p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Precio por unidad: 0.50€</a:t>
            </a:r>
            <a:endParaRPr lang="es-ES" dirty="0"/>
          </a:p>
        </p:txBody>
      </p:sp>
      <p:pic>
        <p:nvPicPr>
          <p:cNvPr id="7" name="6 Imagen" descr="DSC0176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14876" y="2000240"/>
            <a:ext cx="4071966" cy="3053975"/>
          </a:xfrm>
          <a:prstGeom prst="rect">
            <a:avLst/>
          </a:prstGeom>
          <a:effectLst>
            <a:glow rad="139700">
              <a:srgbClr val="FF0000">
                <a:alpha val="40000"/>
              </a:srgbClr>
            </a:glow>
          </a:effectLst>
        </p:spPr>
      </p:pic>
      <p:pic>
        <p:nvPicPr>
          <p:cNvPr id="6" name="5 Imagen" descr="E:\LOGO.jp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1000800" cy="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85918" y="3000372"/>
            <a:ext cx="635798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5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urlz MT" pitchFamily="82" charset="0"/>
              </a:rPr>
              <a:t>PAPELERÍA</a:t>
            </a:r>
            <a:endParaRPr lang="es-ES" sz="9500" dirty="0"/>
          </a:p>
        </p:txBody>
      </p:sp>
      <p:pic>
        <p:nvPicPr>
          <p:cNvPr id="9" name="8 Imagen" descr="E:\LOGO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2214000" cy="22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FFFF0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386</Words>
  <Application>Microsoft Office PowerPoint</Application>
  <PresentationFormat>Presentación en pantalla (4:3)</PresentationFormat>
  <Paragraphs>70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COOPERATIVA HIPERCOROLLA</vt:lpstr>
      <vt:lpstr>BISUTERÍA</vt:lpstr>
      <vt:lpstr>PULSERAS: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ÁLBUMES DE FOTOS:</vt:lpstr>
      <vt:lpstr>ARTESANÍA</vt:lpstr>
      <vt:lpstr>VASOS:</vt:lpstr>
      <vt:lpstr>HUCHAS:</vt:lpstr>
      <vt:lpstr>COLGADORES:</vt:lpstr>
      <vt:lpstr>GASTRONOMÍA</vt:lpstr>
      <vt:lpstr>FABADA:</vt:lpstr>
      <vt:lpstr>CASADIELLES:</vt:lpstr>
      <vt:lpstr>SIDRA:</vt:lpstr>
      <vt:lpstr>CARBAYONES:</vt:lpstr>
      <vt:lpstr>QUESO CABRALES:</vt:lpstr>
      <vt:lpstr>CASTAÑAS: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BISUTERIA</dc:title>
  <dc:creator>Colegio La Corolla</dc:creator>
  <cp:lastModifiedBy>Colegio La Corolla</cp:lastModifiedBy>
  <cp:revision>37</cp:revision>
  <dcterms:created xsi:type="dcterms:W3CDTF">2011-11-23T08:46:00Z</dcterms:created>
  <dcterms:modified xsi:type="dcterms:W3CDTF">2012-03-23T12:28:20Z</dcterms:modified>
</cp:coreProperties>
</file>