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6" r:id="rId11"/>
    <p:sldId id="269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D42B-01E2-4BC5-BEEA-AE32A81DFE8E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C866-050D-4893-B05B-5419267FAB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866-050D-4893-B05B-5419267FAB0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C9BCE0-603D-47A7-81EA-7BD65D51C6B2}" type="datetimeFigureOut">
              <a:rPr lang="es-ES" smtClean="0"/>
              <a:pPr/>
              <a:t>15/03/2012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CAFB65-23F2-4F20-87AE-91459B2639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Catálogo de la cooperativa.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ayo"/>
          <p:cNvSpPr/>
          <p:nvPr/>
        </p:nvSpPr>
        <p:spPr>
          <a:xfrm rot="2285319">
            <a:off x="4711650" y="4908490"/>
            <a:ext cx="1071570" cy="1285884"/>
          </a:xfrm>
          <a:prstGeom prst="lightningBol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3214678" y="5000636"/>
            <a:ext cx="484632" cy="978408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9 Imagen" descr="S:\Dani y Lucía\espartacos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786182" y="2928934"/>
            <a:ext cx="1924050" cy="438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s-E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Espartacos</a:t>
            </a:r>
            <a:endParaRPr lang="es-E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QUESO ARTESANO REBOLLÍN </a:t>
            </a:r>
            <a:r>
              <a:rPr lang="es-E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afuega´l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PITU.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6" name="5 Marcador de contenido" descr="hggjk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34381"/>
            <a:ext cx="3657600" cy="3657600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305328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Queso graso, elaborado con leche pasterizada de vacas.</a:t>
            </a:r>
            <a:br>
              <a:rPr lang="es-ES" dirty="0" smtClean="0"/>
            </a:br>
            <a:r>
              <a:rPr lang="es-ES" dirty="0" smtClean="0"/>
              <a:t>De sabor ligeramente ácido, poco o nada salado, cremoso y bastante seco. </a:t>
            </a:r>
            <a:br>
              <a:rPr lang="es-ES" dirty="0" smtClean="0"/>
            </a:br>
            <a:r>
              <a:rPr lang="es-ES" dirty="0" smtClean="0"/>
              <a:t>Peso </a:t>
            </a:r>
            <a:r>
              <a:rPr lang="es-ES" dirty="0" err="1" smtClean="0"/>
              <a:t>aprox</a:t>
            </a:r>
            <a:r>
              <a:rPr lang="es-ES" dirty="0" smtClean="0"/>
              <a:t>: 250-300 gr.</a:t>
            </a:r>
          </a:p>
          <a:p>
            <a:r>
              <a:rPr lang="es-ES" dirty="0" smtClean="0"/>
              <a:t>Ref:09  </a:t>
            </a:r>
          </a:p>
          <a:p>
            <a:r>
              <a:rPr lang="es-ES" dirty="0" smtClean="0"/>
              <a:t>P.VP: 5.75€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Miel artesanal de castaño.</a:t>
            </a:r>
            <a:endParaRPr lang="es-ES" dirty="0"/>
          </a:p>
        </p:txBody>
      </p:sp>
      <p:pic>
        <p:nvPicPr>
          <p:cNvPr id="9" name="8 Marcador de contenido" descr=",c 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0127" y="1958419"/>
            <a:ext cx="2831746" cy="3809524"/>
          </a:xfrm>
        </p:spPr>
      </p:pic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Miel procedente de apicultura artesanal asturiana. Presentado en tarro de cristal con un peso neto de 500 gr.</a:t>
            </a:r>
          </a:p>
          <a:p>
            <a:r>
              <a:rPr lang="es-ES" dirty="0" smtClean="0"/>
              <a:t>Ref:10</a:t>
            </a:r>
          </a:p>
          <a:p>
            <a:r>
              <a:rPr lang="es-ES" dirty="0" smtClean="0"/>
              <a:t>P.V.P: 6.50€</a:t>
            </a:r>
            <a:endParaRPr lang="es-ES" dirty="0"/>
          </a:p>
        </p:txBody>
      </p:sp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PASTEL DE CABRACHO ASTURIANO</a:t>
            </a:r>
            <a:endParaRPr lang="es-ES" sz="3600" dirty="0"/>
          </a:p>
        </p:txBody>
      </p:sp>
      <p:pic>
        <p:nvPicPr>
          <p:cNvPr id="6" name="5 Marcador de contenido" descr="sz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64861"/>
            <a:ext cx="3657600" cy="359664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Exquisito pastel de cabracho. Presentación en Pandereta de 150 gramos.</a:t>
            </a:r>
          </a:p>
          <a:p>
            <a:r>
              <a:rPr lang="es-ES" dirty="0" smtClean="0"/>
              <a:t>Ref:11</a:t>
            </a:r>
          </a:p>
          <a:p>
            <a:r>
              <a:rPr lang="es-ES" dirty="0" smtClean="0"/>
              <a:t>P.V.P: 5.50€</a:t>
            </a:r>
            <a:endParaRPr lang="es-ES" dirty="0"/>
          </a:p>
        </p:txBody>
      </p:sp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MERMELADA ASTURIANA.</a:t>
            </a:r>
            <a:endParaRPr lang="es-ES" dirty="0"/>
          </a:p>
        </p:txBody>
      </p:sp>
      <p:pic>
        <p:nvPicPr>
          <p:cNvPr id="4" name="3 Marcador de contenido" descr="mermelad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50" y="2524919"/>
            <a:ext cx="2857500" cy="2676525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Mermelada de arándanos asturianos. Peso Neto: 150 gr</a:t>
            </a:r>
          </a:p>
          <a:p>
            <a:r>
              <a:rPr lang="es-ES" dirty="0" smtClean="0"/>
              <a:t>Ref:12</a:t>
            </a:r>
          </a:p>
          <a:p>
            <a:r>
              <a:rPr lang="es-ES" dirty="0" smtClean="0"/>
              <a:t>P.V.P: 2.50€</a:t>
            </a:r>
            <a:endParaRPr lang="es-ES" dirty="0"/>
          </a:p>
        </p:txBody>
      </p:sp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70648" cy="5583572"/>
          </a:xfrm>
        </p:spPr>
        <p:txBody>
          <a:bodyPr/>
          <a:lstStyle/>
          <a:p>
            <a:pPr algn="ctr"/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Esperemos que os guste, os enviamos un cordial saludo.</a:t>
            </a:r>
            <a:b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Cooperativa </a:t>
            </a:r>
            <a:r>
              <a:rPr lang="es-E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espartacos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Llavero de 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goma.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Marcador de contenido" descr="psighod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952" y="1958419"/>
            <a:ext cx="2438095" cy="3809524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805262" cy="4525963"/>
          </a:xfrm>
        </p:spPr>
        <p:txBody>
          <a:bodyPr/>
          <a:lstStyle/>
          <a:p>
            <a:r>
              <a:rPr lang="es-ES" dirty="0" smtClean="0"/>
              <a:t>Llavero de goma con asturiano, botella y vaso de sidra, y la inscripción: ¿un </a:t>
            </a:r>
            <a:r>
              <a:rPr lang="es-ES" dirty="0" err="1" smtClean="0"/>
              <a:t>culín</a:t>
            </a:r>
            <a:r>
              <a:rPr lang="es-ES" dirty="0" smtClean="0"/>
              <a:t>?.</a:t>
            </a:r>
            <a:br>
              <a:rPr lang="es-ES" dirty="0" smtClean="0"/>
            </a:br>
            <a:r>
              <a:rPr lang="es-ES" dirty="0" smtClean="0"/>
              <a:t>Medidas aprox.: 100 mm.</a:t>
            </a:r>
          </a:p>
          <a:p>
            <a:r>
              <a:rPr lang="es-ES" dirty="0" smtClean="0"/>
              <a:t>Ref:01 </a:t>
            </a:r>
          </a:p>
          <a:p>
            <a:r>
              <a:rPr lang="es-ES" dirty="0" smtClean="0"/>
              <a:t>P.VP: 3.20€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Llavero Labrado ESCANCIADOR.</a:t>
            </a:r>
            <a:endParaRPr lang="es-ES" dirty="0"/>
          </a:p>
        </p:txBody>
      </p:sp>
      <p:pic>
        <p:nvPicPr>
          <p:cNvPr id="6" name="5 Marcador de contenido" descr="agsh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7746" y="1958419"/>
            <a:ext cx="2336508" cy="3809524"/>
          </a:xfrm>
        </p:spPr>
      </p:pic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Llavero labrado con la figura de un escanciador.</a:t>
            </a:r>
            <a:br>
              <a:rPr lang="es-ES" dirty="0" smtClean="0"/>
            </a:br>
            <a:r>
              <a:rPr lang="es-ES" dirty="0" smtClean="0"/>
              <a:t>Medidas aprox.: 110 mm.</a:t>
            </a:r>
          </a:p>
          <a:p>
            <a:r>
              <a:rPr lang="es-ES" dirty="0" smtClean="0"/>
              <a:t>Ref:02</a:t>
            </a:r>
          </a:p>
          <a:p>
            <a:r>
              <a:rPr lang="es-ES" dirty="0" smtClean="0"/>
              <a:t> P.VP:3.20€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Llavero Labrado CRUZ DE LA VICTORIA.</a:t>
            </a:r>
            <a:endParaRPr lang="es-ES" dirty="0"/>
          </a:p>
        </p:txBody>
      </p:sp>
      <p:pic>
        <p:nvPicPr>
          <p:cNvPr id="6" name="5 Marcador de contenido" descr="victoria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508" y="1958419"/>
            <a:ext cx="3326984" cy="3809524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Llavero labrado con la Cruz de la Victoria en plateado.</a:t>
            </a:r>
            <a:br>
              <a:rPr lang="es-ES" dirty="0" smtClean="0"/>
            </a:br>
            <a:r>
              <a:rPr lang="es-ES" dirty="0" smtClean="0"/>
              <a:t>Medidas aprox.: 120 mm</a:t>
            </a:r>
          </a:p>
          <a:p>
            <a:r>
              <a:rPr lang="es-ES" dirty="0" smtClean="0"/>
              <a:t>Ref:03 </a:t>
            </a:r>
          </a:p>
          <a:p>
            <a:r>
              <a:rPr lang="es-ES" dirty="0" smtClean="0"/>
              <a:t>P.VP: 3.20€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Llavero de goma BANDERA DE ASTURIAS.</a:t>
            </a:r>
            <a:endParaRPr lang="es-ES" dirty="0"/>
          </a:p>
        </p:txBody>
      </p:sp>
      <p:pic>
        <p:nvPicPr>
          <p:cNvPr id="6" name="5 Marcador de contenido" descr="ASTURIAS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78221"/>
            <a:ext cx="3657600" cy="3169921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Llavero de goma de la bandera de Asturias.</a:t>
            </a:r>
            <a:br>
              <a:rPr lang="es-ES" dirty="0" smtClean="0"/>
            </a:br>
            <a:r>
              <a:rPr lang="es-ES" dirty="0" smtClean="0"/>
              <a:t>Medidas aprox.: 100 mm.</a:t>
            </a:r>
          </a:p>
          <a:p>
            <a:r>
              <a:rPr lang="es-ES" dirty="0" smtClean="0"/>
              <a:t>Ref:04 </a:t>
            </a:r>
          </a:p>
          <a:p>
            <a:r>
              <a:rPr lang="es-ES" dirty="0" smtClean="0"/>
              <a:t>P.VP: 3.20€</a:t>
            </a:r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Llavero Labrado botella y vaso.</a:t>
            </a:r>
            <a:endParaRPr lang="es-ES" dirty="0"/>
          </a:p>
        </p:txBody>
      </p:sp>
      <p:pic>
        <p:nvPicPr>
          <p:cNvPr id="6" name="5 Marcador de contenido" descr="Sin nombre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9968" y="1958419"/>
            <a:ext cx="2692064" cy="3809524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Llavero labrado con la figura de una botella y vaso de sidra en esmalte, con la inscripción de Asturias.</a:t>
            </a:r>
            <a:br>
              <a:rPr lang="es-ES" dirty="0" smtClean="0"/>
            </a:br>
            <a:r>
              <a:rPr lang="es-ES" dirty="0" smtClean="0"/>
              <a:t>Medidas aprox.: 120 mm.</a:t>
            </a:r>
          </a:p>
          <a:p>
            <a:r>
              <a:rPr lang="es-ES" dirty="0" smtClean="0"/>
              <a:t>Ref:05 </a:t>
            </a:r>
          </a:p>
          <a:p>
            <a:r>
              <a:rPr lang="es-ES" dirty="0" smtClean="0"/>
              <a:t>P.VP: 3.20€</a:t>
            </a:r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IMÁN DE RESINA BASÍLICA DE COVADONGA.</a:t>
            </a:r>
            <a:endParaRPr lang="es-ES" dirty="0"/>
          </a:p>
        </p:txBody>
      </p:sp>
      <p:pic>
        <p:nvPicPr>
          <p:cNvPr id="6" name="5 Marcador de contenido" descr="SHGH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59933"/>
            <a:ext cx="3657600" cy="320649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Imán de resina con la imagen de la Basílica de Covadonga.</a:t>
            </a:r>
          </a:p>
          <a:p>
            <a:r>
              <a:rPr lang="es-ES" dirty="0" smtClean="0"/>
              <a:t>Ref:06 </a:t>
            </a:r>
          </a:p>
          <a:p>
            <a:r>
              <a:rPr lang="es-ES" dirty="0" smtClean="0"/>
              <a:t>P.VP: 2.75€</a:t>
            </a:r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IMÁN DE RESINA BOTELLA DE SIDRA.</a:t>
            </a:r>
            <a:endParaRPr lang="es-ES" dirty="0"/>
          </a:p>
        </p:txBody>
      </p:sp>
      <p:pic>
        <p:nvPicPr>
          <p:cNvPr id="6" name="5 Marcador de contenido" descr="AHSS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41645"/>
            <a:ext cx="3657600" cy="324307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Imán de resina con forma de botella sidra e inscripción de Asturias en letras de colores.</a:t>
            </a:r>
          </a:p>
          <a:p>
            <a:r>
              <a:rPr lang="es-ES" dirty="0" smtClean="0"/>
              <a:t>Ref:07</a:t>
            </a:r>
          </a:p>
          <a:p>
            <a:r>
              <a:rPr lang="es-ES" dirty="0" smtClean="0"/>
              <a:t> P.VP: 2.75€</a:t>
            </a:r>
          </a:p>
          <a:p>
            <a:endParaRPr lang="es-ES" dirty="0"/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SIDRA TRABANCO.</a:t>
            </a:r>
            <a:endParaRPr lang="es-ES" dirty="0"/>
          </a:p>
        </p:txBody>
      </p:sp>
      <p:pic>
        <p:nvPicPr>
          <p:cNvPr id="4" name="3 Marcador de contenido" descr="3229247374_a7b4012df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8764" y="1600200"/>
            <a:ext cx="3394472" cy="4525963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Bebida típica de nuestra tierra echa a partir de manzanas.</a:t>
            </a:r>
          </a:p>
          <a:p>
            <a:r>
              <a:rPr lang="es-ES" dirty="0" smtClean="0"/>
              <a:t>Su presentación es de 6 botellas de 0,70 CL.</a:t>
            </a:r>
          </a:p>
          <a:p>
            <a:r>
              <a:rPr lang="es-ES" dirty="0" smtClean="0"/>
              <a:t>Ref:08</a:t>
            </a:r>
          </a:p>
          <a:p>
            <a:r>
              <a:rPr lang="es-ES" dirty="0" smtClean="0"/>
              <a:t> P.VP: 18.00€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199</TotalTime>
  <Words>295</Words>
  <Application>Microsoft Office PowerPoint</Application>
  <PresentationFormat>Presentación en pantalla (4:3)</PresentationFormat>
  <Paragraphs>64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Técnico</vt:lpstr>
      <vt:lpstr>Catálogo de la cooperativa.</vt:lpstr>
      <vt:lpstr>Llavero de goma.</vt:lpstr>
      <vt:lpstr>Llavero Labrado ESCANCIADOR.</vt:lpstr>
      <vt:lpstr>Llavero Labrado CRUZ DE LA VICTORIA.</vt:lpstr>
      <vt:lpstr>Llavero de goma BANDERA DE ASTURIAS.</vt:lpstr>
      <vt:lpstr>Llavero Labrado botella y vaso.</vt:lpstr>
      <vt:lpstr>IMÁN DE RESINA BASÍLICA DE COVADONGA.</vt:lpstr>
      <vt:lpstr>IMÁN DE RESINA BOTELLA DE SIDRA.</vt:lpstr>
      <vt:lpstr>SIDRA TRABANCO.</vt:lpstr>
      <vt:lpstr>QUESO ARTESANO REBOLLÍN afuega´l PITU. </vt:lpstr>
      <vt:lpstr>Miel artesanal de castaño.</vt:lpstr>
      <vt:lpstr>PASTEL DE CABRACHO ASTURIANO</vt:lpstr>
      <vt:lpstr>MERMELADA ASTURIANA.</vt:lpstr>
      <vt:lpstr>Esperemos que os guste, os enviamos un cordial saludo.                                      Cooperativa espartacos.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la cooperativa Espartacos.</dc:title>
  <dc:creator>Ana María y Axel</dc:creator>
  <cp:lastModifiedBy>Juan Andrés Alvarez Lagares</cp:lastModifiedBy>
  <cp:revision>29</cp:revision>
  <dcterms:created xsi:type="dcterms:W3CDTF">2012-02-24T12:04:47Z</dcterms:created>
  <dcterms:modified xsi:type="dcterms:W3CDTF">2012-03-15T11:58:32Z</dcterms:modified>
</cp:coreProperties>
</file>