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3" r:id="rId6"/>
    <p:sldId id="259" r:id="rId7"/>
    <p:sldId id="264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91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5FB1B-8358-4805-A115-79D811C60232}" type="datetimeFigureOut">
              <a:rPr lang="es-ES_tradnl" smtClean="0"/>
              <a:pPr/>
              <a:t>17/01/2012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EDCDB-9D58-4628-A89D-29C9B98EE34D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DCDB-9D58-4628-A89D-29C9B98EE34D}" type="slidenum">
              <a:rPr lang="es-ES_tradnl" smtClean="0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DCDB-9D58-4628-A89D-29C9B98EE34D}" type="slidenum">
              <a:rPr lang="es-ES_tradnl" smtClean="0"/>
              <a:pPr/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DCDB-9D58-4628-A89D-29C9B98EE34D}" type="slidenum">
              <a:rPr lang="es-ES_tradnl" smtClean="0"/>
              <a:pPr/>
              <a:t>3</a:t>
            </a:fld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DCDB-9D58-4628-A89D-29C9B98EE34D}" type="slidenum">
              <a:rPr lang="es-ES_tradnl" smtClean="0"/>
              <a:pPr/>
              <a:t>6</a:t>
            </a:fld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DCDB-9D58-4628-A89D-29C9B98EE34D}" type="slidenum">
              <a:rPr lang="es-ES_tradnl" smtClean="0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DCDB-9D58-4628-A89D-29C9B98EE34D}" type="slidenum">
              <a:rPr lang="es-ES_tradnl" smtClean="0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524CAD5-7D66-48DB-94EB-B2D5A0057D58}" type="datetimeFigureOut">
              <a:rPr lang="es-ES" smtClean="0"/>
              <a:pPr/>
              <a:t>17/01/2012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4E9342-BE91-4653-85C8-16870A25BD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ts_05@hotmail.com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b="1" dirty="0" smtClean="0"/>
          </a:p>
          <a:p>
            <a:endParaRPr lang="es-ES" b="1" dirty="0" smtClean="0"/>
          </a:p>
          <a:p>
            <a:r>
              <a:rPr lang="es-ES" sz="4400" b="1" dirty="0" smtClean="0"/>
              <a:t>AMETS, S.COOP</a:t>
            </a:r>
            <a:endParaRPr lang="es-ES" sz="4400" b="1" dirty="0"/>
          </a:p>
        </p:txBody>
      </p:sp>
      <p:sp>
        <p:nvSpPr>
          <p:cNvPr id="4" name="3 Cinta hacia arriba"/>
          <p:cNvSpPr/>
          <p:nvPr/>
        </p:nvSpPr>
        <p:spPr>
          <a:xfrm>
            <a:off x="142844" y="1643050"/>
            <a:ext cx="8715436" cy="2857520"/>
          </a:xfrm>
          <a:prstGeom prst="ribbon2">
            <a:avLst/>
          </a:prstGeom>
          <a:solidFill>
            <a:srgbClr val="4F91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InflateBottom">
              <a:avLst/>
            </a:prstTxWarp>
          </a:bodyPr>
          <a:lstStyle/>
          <a:p>
            <a:pPr algn="ctr"/>
            <a:endParaRPr lang="es-ES" sz="1050" dirty="0">
              <a:solidFill>
                <a:schemeClr val="tx1"/>
              </a:solidFill>
              <a:latin typeface="Algeria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11760" y="2060848"/>
            <a:ext cx="4143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CATÁLOGO</a:t>
            </a:r>
            <a:endParaRPr lang="es-E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F:\Present. EJE\LOGO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517232"/>
            <a:ext cx="1371600" cy="1028700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2483768" y="2060848"/>
            <a:ext cx="4095866" cy="923330"/>
          </a:xfrm>
          <a:prstGeom prst="rect">
            <a:avLst/>
          </a:prstGeom>
          <a:noFill/>
          <a:effectLst>
            <a:glow rad="101600">
              <a:schemeClr val="bg1">
                <a:alpha val="6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CATÁLOGO</a:t>
            </a:r>
            <a:endParaRPr lang="es-ES_tradn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563888" y="2924944"/>
            <a:ext cx="17235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_tradnl" sz="5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2012</a:t>
            </a:r>
            <a:endParaRPr lang="es-ES_tradnl" sz="5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286124"/>
            <a:ext cx="7672414" cy="2124077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70C0"/>
                </a:solidFill>
                <a:hlinkClick r:id="rId2"/>
              </a:rPr>
              <a:t>www.amets_05@hotmail.com</a:t>
            </a:r>
            <a:r>
              <a:rPr lang="es-ES" dirty="0" smtClean="0">
                <a:solidFill>
                  <a:srgbClr val="0070C0"/>
                </a:solidFill>
              </a:rPr>
              <a:t/>
            </a:r>
            <a:br>
              <a:rPr lang="es-ES" dirty="0" smtClean="0">
                <a:solidFill>
                  <a:srgbClr val="0070C0"/>
                </a:solidFill>
              </a:rPr>
            </a:br>
            <a:r>
              <a:rPr lang="es-ES" dirty="0" smtClean="0">
                <a:solidFill>
                  <a:srgbClr val="0070C0"/>
                </a:solidFill>
              </a:rPr>
              <a:t>Blog: www.nuneit.blogspot.com</a:t>
            </a:r>
            <a:br>
              <a:rPr lang="es-ES" dirty="0" smtClean="0">
                <a:solidFill>
                  <a:srgbClr val="0070C0"/>
                </a:solidFill>
              </a:rPr>
            </a:br>
            <a:r>
              <a:rPr lang="es-ES" dirty="0" smtClean="0">
                <a:solidFill>
                  <a:srgbClr val="0070C0"/>
                </a:solidFill>
              </a:rPr>
              <a:t>Telf.:  </a:t>
            </a:r>
            <a:r>
              <a:rPr lang="es-ES" dirty="0" smtClean="0">
                <a:solidFill>
                  <a:srgbClr val="0070C0"/>
                </a:solidFill>
              </a:rPr>
              <a:t>667801438</a:t>
            </a:r>
            <a:br>
              <a:rPr lang="es-ES" dirty="0" smtClean="0">
                <a:solidFill>
                  <a:srgbClr val="0070C0"/>
                </a:solidFill>
              </a:rPr>
            </a:br>
            <a:r>
              <a:rPr lang="es-ES" dirty="0" smtClean="0">
                <a:solidFill>
                  <a:srgbClr val="0070C0"/>
                </a:solidFill>
              </a:rPr>
              <a:t>Portes: A cargo </a:t>
            </a:r>
            <a:r>
              <a:rPr lang="es-ES" smtClean="0">
                <a:solidFill>
                  <a:srgbClr val="0070C0"/>
                </a:solidFill>
              </a:rPr>
              <a:t>del comprador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7224" y="642918"/>
            <a:ext cx="6629400" cy="1066688"/>
          </a:xfrm>
        </p:spPr>
        <p:txBody>
          <a:bodyPr>
            <a:noAutofit/>
          </a:bodyPr>
          <a:lstStyle/>
          <a:p>
            <a:pPr algn="ctr"/>
            <a:r>
              <a:rPr lang="es-ES" sz="4000" b="1" dirty="0" smtClean="0"/>
              <a:t>Puedes contactar con nosotros a través de:</a:t>
            </a:r>
            <a:endParaRPr lang="es-ES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posición de imagen" descr="reciclaje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643570" y="1714488"/>
            <a:ext cx="3053866" cy="2661875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 </a:t>
            </a:r>
            <a:r>
              <a:rPr lang="es-ES" sz="3200" dirty="0" smtClean="0"/>
              <a:t>En nuestra cooperativa trabajamos con productos reciclados y producimos cuadros de arena.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6000" b="1" u="sng" dirty="0" smtClean="0"/>
              <a:t>PRODUCTOS :</a:t>
            </a:r>
            <a:endParaRPr lang="es-ES" sz="6000" b="1" u="sng" dirty="0"/>
          </a:p>
        </p:txBody>
      </p:sp>
      <p:pic>
        <p:nvPicPr>
          <p:cNvPr id="3" name="2 Imagen" descr="2011-12-14 17.46.2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09" y="2714620"/>
            <a:ext cx="4762533" cy="357190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571472" y="2000240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CUADROS DE ARENA</a:t>
            </a:r>
            <a:endParaRPr lang="es-ES" sz="2000" b="1" dirty="0"/>
          </a:p>
        </p:txBody>
      </p:sp>
      <p:sp>
        <p:nvSpPr>
          <p:cNvPr id="10" name="9 Rectángulo"/>
          <p:cNvSpPr/>
          <p:nvPr/>
        </p:nvSpPr>
        <p:spPr>
          <a:xfrm>
            <a:off x="5572132" y="3286124"/>
            <a:ext cx="32861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Imágenes personalizados</a:t>
            </a:r>
          </a:p>
          <a:p>
            <a:r>
              <a:rPr lang="es-ES" b="1" dirty="0" smtClean="0"/>
              <a:t>Tamaño:</a:t>
            </a:r>
          </a:p>
          <a:p>
            <a:r>
              <a:rPr lang="es-ES" b="1" dirty="0" smtClean="0"/>
              <a:t>               Din-A4 </a:t>
            </a:r>
          </a:p>
          <a:p>
            <a:r>
              <a:rPr lang="es-ES" b="1" dirty="0" smtClean="0"/>
              <a:t>PVP:13€</a:t>
            </a:r>
          </a:p>
          <a:p>
            <a:endParaRPr lang="es-ES" b="1" dirty="0" smtClean="0"/>
          </a:p>
          <a:p>
            <a:r>
              <a:rPr lang="es-ES" b="1" dirty="0" smtClean="0"/>
              <a:t>               Din-A5 </a:t>
            </a:r>
          </a:p>
          <a:p>
            <a:endParaRPr lang="es-ES" b="1" dirty="0" smtClean="0"/>
          </a:p>
          <a:p>
            <a:r>
              <a:rPr lang="es-ES" b="1" dirty="0" smtClean="0"/>
              <a:t>PVP:6.50€</a:t>
            </a:r>
            <a:endParaRPr lang="es-E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2012-01-04 12.30.1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500306"/>
            <a:ext cx="4667283" cy="3500462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714348" y="1357298"/>
            <a:ext cx="3425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/>
              <a:t>CUADROS DE ARENA</a:t>
            </a:r>
            <a:endParaRPr lang="es-ES" sz="2400" b="1" dirty="0"/>
          </a:p>
        </p:txBody>
      </p:sp>
      <p:sp>
        <p:nvSpPr>
          <p:cNvPr id="10" name="9 Rectángulo"/>
          <p:cNvSpPr/>
          <p:nvPr/>
        </p:nvSpPr>
        <p:spPr>
          <a:xfrm>
            <a:off x="5572132" y="3143248"/>
            <a:ext cx="31432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Símbolos personalizados</a:t>
            </a:r>
          </a:p>
          <a:p>
            <a:r>
              <a:rPr lang="es-ES" b="1" dirty="0" smtClean="0"/>
              <a:t>Tamaño:</a:t>
            </a:r>
          </a:p>
          <a:p>
            <a:r>
              <a:rPr lang="es-ES" b="1" dirty="0" smtClean="0"/>
              <a:t>               Din-A4 </a:t>
            </a:r>
          </a:p>
          <a:p>
            <a:r>
              <a:rPr lang="es-ES" b="1" dirty="0" smtClean="0"/>
              <a:t>PVP:13€</a:t>
            </a:r>
          </a:p>
          <a:p>
            <a:r>
              <a:rPr lang="es-ES" b="1" dirty="0" smtClean="0"/>
              <a:t>               Din-A5 </a:t>
            </a:r>
          </a:p>
          <a:p>
            <a:r>
              <a:rPr lang="es-ES" b="1" dirty="0" smtClean="0"/>
              <a:t>PVP:6.50€</a:t>
            </a:r>
            <a:endParaRPr lang="es-E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2011-12-18 14.59.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500306"/>
            <a:ext cx="4500595" cy="3375446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571472" y="1500174"/>
            <a:ext cx="34257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/>
              <a:t>CUADROS DE ARENA</a:t>
            </a:r>
            <a:endParaRPr lang="es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5500694" y="3429000"/>
            <a:ext cx="292895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Fotos personalizados</a:t>
            </a:r>
          </a:p>
          <a:p>
            <a:r>
              <a:rPr lang="es-ES" b="1" dirty="0" smtClean="0"/>
              <a:t>Tamaño:Din-A4 </a:t>
            </a:r>
          </a:p>
          <a:p>
            <a:r>
              <a:rPr lang="es-ES" b="1" dirty="0" smtClean="0"/>
              <a:t>PVP:13€</a:t>
            </a:r>
          </a:p>
          <a:p>
            <a:r>
              <a:rPr lang="es-ES" b="1" dirty="0" smtClean="0"/>
              <a:t>               Din-A5 </a:t>
            </a:r>
          </a:p>
          <a:p>
            <a:r>
              <a:rPr lang="es-ES" b="1" dirty="0" smtClean="0"/>
              <a:t>PVP:6.50€</a:t>
            </a:r>
            <a:endParaRPr lang="es-E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7158" y="1000108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CENICEROS</a:t>
            </a:r>
            <a:endParaRPr lang="es-ES" sz="2400" b="1" dirty="0"/>
          </a:p>
        </p:txBody>
      </p:sp>
      <p:pic>
        <p:nvPicPr>
          <p:cNvPr id="3" name="2 Imagen" descr="CENICERO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2000240"/>
            <a:ext cx="5334036" cy="4000528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6072198" y="3429000"/>
            <a:ext cx="25003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Ceniceros reciclados:  </a:t>
            </a:r>
          </a:p>
          <a:p>
            <a:r>
              <a:rPr lang="es-ES" b="1" dirty="0" smtClean="0"/>
              <a:t>PVP: 3€</a:t>
            </a:r>
            <a:endParaRPr lang="es-E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at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2285992"/>
            <a:ext cx="4955302" cy="3286148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714348" y="1214422"/>
            <a:ext cx="27860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dirty="0" smtClean="0"/>
              <a:t>PORTAVELAS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5715008" y="3429000"/>
            <a:ext cx="32146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Porta velas recicladas:</a:t>
            </a:r>
          </a:p>
          <a:p>
            <a:r>
              <a:rPr lang="es-ES" b="1" dirty="0" smtClean="0"/>
              <a:t>PVP: 4€</a:t>
            </a:r>
            <a:endParaRPr lang="es-E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90872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MONEDEROS</a:t>
            </a:r>
            <a:endParaRPr lang="es-ES_tradnl" sz="2400" b="1" dirty="0"/>
          </a:p>
        </p:txBody>
      </p:sp>
      <p:pic>
        <p:nvPicPr>
          <p:cNvPr id="3" name="2 Imagen" descr="monedero-botellas-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443118"/>
            <a:ext cx="5572164" cy="2786082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6000760" y="3571876"/>
            <a:ext cx="3143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/>
              <a:t>Monederos reciclados</a:t>
            </a:r>
          </a:p>
          <a:p>
            <a:r>
              <a:rPr lang="es-ES" b="1" dirty="0" smtClean="0"/>
              <a:t>PVP: 4€</a:t>
            </a:r>
            <a:endParaRPr lang="es-E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836712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/>
              <a:t>Cestas de golosinas</a:t>
            </a:r>
            <a:endParaRPr lang="es-ES_tradnl" sz="2400" b="1" dirty="0"/>
          </a:p>
        </p:txBody>
      </p:sp>
      <p:pic>
        <p:nvPicPr>
          <p:cNvPr id="3" name="2 Imagen" descr="cesta-golosinas-nacimiento-ros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2060848"/>
            <a:ext cx="2857500" cy="2857500"/>
          </a:xfrm>
          <a:prstGeom prst="rect">
            <a:avLst/>
          </a:prstGeom>
        </p:spPr>
      </p:pic>
      <p:pic>
        <p:nvPicPr>
          <p:cNvPr id="4" name="3 Imagen" descr="cesta-golosinas-nacimiento-rosa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2060848"/>
            <a:ext cx="2857500" cy="28575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071538" y="528638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/>
              <a:t>PVP.: 6€ unid. </a:t>
            </a:r>
            <a:endParaRPr lang="es-E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</TotalTime>
  <Words>112</Words>
  <Application>Microsoft Office PowerPoint</Application>
  <PresentationFormat>Presentación en pantalla (4:3)</PresentationFormat>
  <Paragraphs>49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Técnico</vt:lpstr>
      <vt:lpstr>Diapositiva 1</vt:lpstr>
      <vt:lpstr>Diapositiva 2</vt:lpstr>
      <vt:lpstr>PRODUCTOS :</vt:lpstr>
      <vt:lpstr>Diapositiva 4</vt:lpstr>
      <vt:lpstr>Diapositiva 5</vt:lpstr>
      <vt:lpstr>Diapositiva 6</vt:lpstr>
      <vt:lpstr>Diapositiva 7</vt:lpstr>
      <vt:lpstr>Diapositiva 8</vt:lpstr>
      <vt:lpstr>Diapositiva 9</vt:lpstr>
      <vt:lpstr>www.amets_05@hotmail.com Blog: www.nuneit.blogspot.com Telf.:  667801438 Portes: A cargo del comprador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ikaslea</dc:creator>
  <cp:lastModifiedBy>ikaslea</cp:lastModifiedBy>
  <cp:revision>20</cp:revision>
  <dcterms:created xsi:type="dcterms:W3CDTF">2011-12-20T07:18:18Z</dcterms:created>
  <dcterms:modified xsi:type="dcterms:W3CDTF">2012-01-17T07:37:13Z</dcterms:modified>
</cp:coreProperties>
</file>