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4660"/>
  </p:normalViewPr>
  <p:slideViewPr>
    <p:cSldViewPr>
      <p:cViewPr varScale="1">
        <p:scale>
          <a:sx n="51" d="100"/>
          <a:sy n="51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28313F-0D76-46CC-A328-C43131978F29}" type="datetimeFigureOut">
              <a:rPr lang="es-ES"/>
              <a:pPr>
                <a:defRPr/>
              </a:pPr>
              <a:t>19/03/2012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C40BA1-0288-496E-B6F0-26EEF69B84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3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0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21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3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25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24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1066F-771F-42ED-9D27-9976CB972554}" type="datetimeFigureOut">
              <a:rPr lang="es-ES"/>
              <a:pPr>
                <a:defRPr/>
              </a:pPr>
              <a:t>19/03/2012</a:t>
            </a:fld>
            <a:endParaRPr lang="es-ES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7EBB1-7AEF-4D59-9D09-8A9D0253F9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B68E1-662F-40A2-9486-0DD362C34834}" type="datetimeFigureOut">
              <a:rPr lang="es-ES"/>
              <a:pPr>
                <a:defRPr/>
              </a:pPr>
              <a:t>19/03/2012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7C085-AB9F-4E0E-8332-7F4116C169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27707-9125-4D57-AB0C-8A0307175612}" type="datetimeFigureOut">
              <a:rPr lang="es-ES"/>
              <a:pPr>
                <a:defRPr/>
              </a:pPr>
              <a:t>19/03/2012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4546-9B5D-460D-8F8C-E522A0A2CD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56B1E9-9BE5-4E0F-9C55-16C4D2D3CF85}" type="datetimeFigureOut">
              <a:rPr lang="es-ES"/>
              <a:pPr>
                <a:defRPr/>
              </a:pPr>
              <a:t>19/03/2012</a:t>
            </a:fld>
            <a:endParaRPr lang="es-ES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CC3DF9-22C3-4C67-B14B-76CB50A831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1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2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14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9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1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5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CF81-D1F3-4D23-8DD5-1D8DA4A1BF81}" type="datetimeFigureOut">
              <a:rPr lang="es-ES"/>
              <a:pPr>
                <a:defRPr/>
              </a:pPr>
              <a:t>19/03/2012</a:t>
            </a:fld>
            <a:endParaRPr lang="es-ES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6204-AD10-49D4-AF3D-96B28E00F3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BA79-F51D-4D9F-946E-CC58705F480A}" type="datetimeFigureOut">
              <a:rPr lang="es-ES"/>
              <a:pPr>
                <a:defRPr/>
              </a:pPr>
              <a:t>19/03/2012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63751-AF75-4F52-9D0E-E9E233E5B7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B4FBF-936F-4243-A7BE-1A2ABA5A2EEA}" type="datetimeFigureOut">
              <a:rPr lang="es-ES"/>
              <a:pPr>
                <a:defRPr/>
              </a:pPr>
              <a:t>19/03/2012</a:t>
            </a:fld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FD20-78E7-4501-9E4F-687287E35B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91E4DA-1A25-4106-B7B8-FCDDFFD54922}" type="datetimeFigureOut">
              <a:rPr lang="es-ES"/>
              <a:pPr>
                <a:defRPr/>
              </a:pPr>
              <a:t>19/03/2012</a:t>
            </a:fld>
            <a:endParaRPr lang="es-E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C4A77A-5464-463E-A474-2FAC71EEE0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7905-661E-45D0-99C2-57A3AA4E5EC8}" type="datetimeFigureOut">
              <a:rPr lang="es-ES"/>
              <a:pPr>
                <a:defRPr/>
              </a:pPr>
              <a:t>19/03/2012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7036-BCE6-4701-A3CA-FFD601AEC9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6AD7BB-3218-4556-8ECD-61EFB6977C95}" type="datetimeFigureOut">
              <a:rPr lang="es-ES"/>
              <a:pPr>
                <a:defRPr/>
              </a:pPr>
              <a:t>19/03/2012</a:t>
            </a:fld>
            <a:endParaRPr lang="es-ES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3BBFE3-1207-4E2C-80B6-9E6AB3532C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9E13C4-A2A8-49F6-A1F9-2033D695E41A}" type="datetimeFigureOut">
              <a:rPr lang="es-ES"/>
              <a:pPr>
                <a:defRPr/>
              </a:pPr>
              <a:t>19/03/2012</a:t>
            </a:fld>
            <a:endParaRPr lang="es-ES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BE36F1-3AA7-4478-AB1F-31D9B21C93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247EDF6-2DB1-4E58-BC2C-C65C7F5D2ECF}" type="datetimeFigureOut">
              <a:rPr lang="es-ES"/>
              <a:pPr>
                <a:defRPr/>
              </a:pPr>
              <a:t>19/03/2012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E3D1CB7-74A9-41C0-915E-A9CDEB5929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1" r:id="rId4"/>
    <p:sldLayoutId id="2147483692" r:id="rId5"/>
    <p:sldLayoutId id="2147483699" r:id="rId6"/>
    <p:sldLayoutId id="2147483693" r:id="rId7"/>
    <p:sldLayoutId id="2147483700" r:id="rId8"/>
    <p:sldLayoutId id="2147483701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9000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CAAAA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FAA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Cooperativa Círculo  Rojo.</a:t>
            </a:r>
            <a:endParaRPr lang="es-ES" dirty="0"/>
          </a:p>
        </p:txBody>
      </p:sp>
      <p:sp>
        <p:nvSpPr>
          <p:cNvPr id="14338" name="2 Subtítulo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s-ES" smtClean="0"/>
              <a:t>Catálogo.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  <p:pic>
        <p:nvPicPr>
          <p:cNvPr id="14339" name="Picture 2" descr="http://www.asturiasparaisocultural.org/wp-content/uploads/2008/12/paraiso_natu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428625"/>
            <a:ext cx="28575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8625" y="214313"/>
            <a:ext cx="6357938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BOTELLIN DE CREMA DE ORUJO "TIERRA ASTUR“.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625" y="5000625"/>
            <a:ext cx="50006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 la fusión entre la crema de leche, aguardiente de orujo de la más alta calidad, y azúcar, nace este licor, caracterizado por un sabor suave y dulce.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00625" y="1714500"/>
            <a:ext cx="20716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Precio: 6,00€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10Cl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ref:08</a:t>
            </a:r>
            <a:endParaRPr lang="es-ES" dirty="0">
              <a:latin typeface="+mn-lt"/>
            </a:endParaRPr>
          </a:p>
        </p:txBody>
      </p:sp>
      <p:pic>
        <p:nvPicPr>
          <p:cNvPr id="23558" name="Picture 6" descr="Imagen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4210050" cy="421005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1 Imagen" descr="viiiinooo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571625"/>
            <a:ext cx="360362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928688" y="285750"/>
            <a:ext cx="6215062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VINO TINTO "TRESOCTAVOS MONASTERIO DE CORIAS’’.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7188" y="5286375"/>
            <a:ext cx="62150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Vino</a:t>
            </a:r>
            <a:r>
              <a:rPr lang="pt-BR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Tinto Asturiano </a:t>
            </a:r>
            <a:r>
              <a:rPr lang="pt-BR" sz="2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Joven</a:t>
            </a:r>
            <a:r>
              <a:rPr lang="pt-BR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elaborado </a:t>
            </a:r>
            <a:r>
              <a:rPr lang="pt-BR" sz="2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</a:t>
            </a:r>
            <a:r>
              <a:rPr lang="pt-BR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uvas tintas </a:t>
            </a: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procedentes de viñedos inscritos en el registro oficial de Vino de </a:t>
            </a:r>
            <a:r>
              <a:rPr lang="es-ES" sz="2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laTierra</a:t>
            </a: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Cangas.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357938" y="1643063"/>
            <a:ext cx="1643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ref:09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  <p:transition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1 Imagen" descr="coorbuit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58483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57188" y="214313"/>
            <a:ext cx="7643812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CORBATAS DE UNQUERA "BLANCO" (10 Uds.)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625" y="5000625"/>
            <a:ext cx="492918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Exquisito y tradicional dulce de hojaldre elaborado con harina de trigo, mantequilla, margarina, azúcar, clara de huevo, almendras y sal. 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500813" y="1785938"/>
            <a:ext cx="1714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ref:10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  <p:transition advTm="10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1 Imagen" descr="mieel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14375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71500" y="142875"/>
            <a:ext cx="7000875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MIEL CON NUECES "L`AYERAN" (355 Grs.)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625" y="5214938"/>
            <a:ext cx="59293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Deliciosa miel producida en los montes asturianos de castaños y brezo, y acompañada con nueces de la región de la más alta calidad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572250" y="1785938"/>
            <a:ext cx="13573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ref:11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  <p:transition advTm="10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1 Imagen" descr="zumo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143000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85813" y="214313"/>
            <a:ext cx="7358062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ZUMO DE ARANDANOS ECOLÓGICO "L'AYERAN" (50cl.)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188" y="5214938"/>
            <a:ext cx="55721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Refrescante y delicioso zumo de arándanos de producción ecológica, elaborado de forma totalmente artesanal.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857875" y="1857375"/>
            <a:ext cx="1785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ref:12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  <p:transition advTm="10000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1 Imagen" descr="fabbbbbb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928688"/>
            <a:ext cx="435768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928688" y="500063"/>
            <a:ext cx="59293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Fabes de </a:t>
            </a:r>
            <a:r>
              <a:rPr lang="es-ES" sz="3000" b="1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Asturies</a:t>
            </a: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.(1KG)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00063" y="5715000"/>
            <a:ext cx="50720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Fabas típicas asturianas, ideales para cocido.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14938" y="1643063"/>
            <a:ext cx="19288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Precio: 7,00€.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ref:12</a:t>
            </a:r>
            <a:endParaRPr lang="es-ES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1 Imagen" descr="Sin nombrtoooci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00125"/>
            <a:ext cx="46434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85813" y="285750"/>
            <a:ext cx="7000875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TOCINILLO DE CIELO "TEJEIRO" (4 Uds. de 60 Grs.)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2938" y="5357813"/>
            <a:ext cx="4572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Exquisito postre elaborado tradicionalmente a partir de yema de huevo y azúcar.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286500" y="1857375"/>
            <a:ext cx="1714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Precio: 3,50€.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ref:13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1 Imagen" descr="cabrrrr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0125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14375" y="285750"/>
            <a:ext cx="6215063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CUÑA DE QUESO CABRALES  "CATA GOURMET" (100 Grs.)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2938" y="4929188"/>
            <a:ext cx="4572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Queso azul de textura mantecosa, sabor fuerte, picante, intenso y un tanto ácido. El buen "Cabrales" se elabora con leche de vaca, cabra y oveja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000750" y="1857375"/>
            <a:ext cx="1928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Precio: 4,50€.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ref:14</a:t>
            </a:r>
            <a:endParaRPr lang="es-ES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500" y="214313"/>
            <a:ext cx="72151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Desde el Círculo Rojo esperamos que os haya gustado</a:t>
            </a: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.</a:t>
            </a:r>
            <a:endParaRPr lang="es-ES" sz="3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http://www.miguelprado.com/thumbs/fotografias/fotografias/00100_MiguelPrado_Elogio-de-Horizonte_Gij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500188"/>
            <a:ext cx="6429375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/>
              <a:t>Referencias</a:t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15362" name="6 Marcador de contenido"/>
          <p:cNvSpPr>
            <a:spLocks noGrp="1"/>
          </p:cNvSpPr>
          <p:nvPr>
            <p:ph sz="quarter" idx="1"/>
          </p:nvPr>
        </p:nvSpPr>
        <p:spPr>
          <a:xfrm>
            <a:off x="1000125" y="1571625"/>
            <a:ext cx="6929438" cy="4929188"/>
          </a:xfrm>
        </p:spPr>
        <p:txBody>
          <a:bodyPr/>
          <a:lstStyle/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Rebollín fusión de sidra →                         Ref:01</a:t>
            </a:r>
          </a:p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Mermelada →                                   	Ref:02</a:t>
            </a:r>
          </a:p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Chorizos y patés →                           	Ref:03</a:t>
            </a:r>
          </a:p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Rebollín blanco→                              	Ref:04</a:t>
            </a:r>
          </a:p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Cebollas rellenas →                          	Ref:05</a:t>
            </a:r>
          </a:p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Crema de mar costera →                 	Ref:06</a:t>
            </a:r>
          </a:p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Sidra Trabanco+vaso →                   	Ref:07</a:t>
            </a:r>
          </a:p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Crema de Orujo →			Ref:08</a:t>
            </a:r>
          </a:p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Vino Tinto → 			Ref:09</a:t>
            </a:r>
          </a:p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Corbatas → 			Ref:10</a:t>
            </a:r>
          </a:p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Miel con nueces → 		Ref:11</a:t>
            </a:r>
          </a:p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Zumo de arandanos → 		Ref:12</a:t>
            </a:r>
          </a:p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Fabes → 			Ref:13</a:t>
            </a:r>
          </a:p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Tocinillo → 			Ref:14</a:t>
            </a:r>
          </a:p>
          <a:p>
            <a:pPr eaLnBrk="1" hangingPunct="1">
              <a:tabLst>
                <a:tab pos="5475288" algn="l"/>
              </a:tabLst>
            </a:pPr>
            <a:r>
              <a:rPr lang="es-ES" sz="1400" smtClean="0"/>
              <a:t>Cabrales → 			Ref:15</a:t>
            </a: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err="1" smtClean="0"/>
              <a:t>Rebollín</a:t>
            </a:r>
            <a:r>
              <a:rPr lang="es-ES" b="1" dirty="0" smtClean="0"/>
              <a:t> fusión de sidra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14375" y="5000625"/>
            <a:ext cx="6143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Ofrece una elegante combinación en boca, conjugando un sabor sutil con leves recuerdos de manzana.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857875" y="1857375"/>
            <a:ext cx="2286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Peso </a:t>
            </a:r>
            <a:r>
              <a:rPr lang="es-ES" sz="2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aprox</a:t>
            </a: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450-500 gr.</a:t>
            </a:r>
            <a:b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s-E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Precio: 8,00€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ref:01</a:t>
            </a:r>
          </a:p>
        </p:txBody>
      </p:sp>
      <p:pic>
        <p:nvPicPr>
          <p:cNvPr id="16388" name="Picture 8" descr="Imag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3546475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14438" y="428625"/>
            <a:ext cx="54292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Mermelada de cebolla caramelizada.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85813" y="4857750"/>
            <a:ext cx="5715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Elaborada artesanalmente con productos naturales y siguiendo las más estrictas normas de calidad.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286375" y="1714500"/>
            <a:ext cx="1785938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Ingredientes: Cebolla: 63%, azúcar: 36% y mantequilla 1%.</a:t>
            </a:r>
            <a:br>
              <a:rPr lang="es-ES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s-ES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Peso Neto: 150 gr.</a:t>
            </a:r>
            <a:r>
              <a:rPr lang="es-ES" sz="2000" dirty="0">
                <a:latin typeface="+mn-lt"/>
              </a:rPr>
              <a:t/>
            </a:r>
            <a:br>
              <a:rPr lang="es-ES" sz="2000" dirty="0">
                <a:latin typeface="+mn-lt"/>
              </a:rPr>
            </a:br>
            <a:endParaRPr lang="es-E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Precio: 3,50 €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ref:02</a:t>
            </a:r>
            <a:endParaRPr lang="es-ES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2" name="Picture 6" descr="Image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68413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88" y="571500"/>
            <a:ext cx="700087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Chorizos minis a la sidra y diversos pasteles</a:t>
            </a:r>
            <a:r>
              <a:rPr lang="es-ES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s-ES" sz="3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Cabracho,de</a:t>
            </a:r>
            <a:r>
              <a:rPr lang="es-ES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algas </a:t>
            </a:r>
            <a:r>
              <a:rPr lang="es-ES" sz="3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marinas,cangrejo</a:t>
            </a:r>
            <a:r>
              <a:rPr lang="es-ES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500688" y="2928938"/>
            <a:ext cx="23574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Precio(unidad): 6,00€.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275 gramos.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ref:03</a:t>
            </a:r>
            <a:endParaRPr lang="es-ES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375" y="5500688"/>
            <a:ext cx="6286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Exquisitos </a:t>
            </a:r>
            <a:r>
              <a:rPr lang="es-ES" sz="2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choricinos</a:t>
            </a: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la sidra.</a:t>
            </a:r>
            <a:b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Conservas selectas </a:t>
            </a:r>
            <a:r>
              <a:rPr lang="es-ES" sz="2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L’Aurel</a:t>
            </a: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fabricado artesanalmente en Avilés.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6" name="Picture 6" descr="Image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92375"/>
            <a:ext cx="36004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75" y="357188"/>
            <a:ext cx="64293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Rebollín</a:t>
            </a: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000" b="1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Afuega’l</a:t>
            </a: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000" b="1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Pitu</a:t>
            </a: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000" b="1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Atroncau</a:t>
            </a: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Blanco.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14375" y="4643438"/>
            <a:ext cx="51435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Queso de sabor ligeramente ácido, poco o nada salado, cremoso y bastante </a:t>
            </a:r>
            <a:r>
              <a:rPr lang="es-ES" sz="2000" cap="sm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seco. Su </a:t>
            </a: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aroma es suave, característico y aumenta con la maduración.</a:t>
            </a:r>
          </a:p>
        </p:txBody>
      </p:sp>
      <p:pic>
        <p:nvPicPr>
          <p:cNvPr id="19459" name="4 Imagen" descr="quesublanc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571625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429250" y="1714500"/>
            <a:ext cx="2143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Precio: 6,00€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Peso </a:t>
            </a:r>
            <a:r>
              <a:rPr lang="es-ES" cap="small" dirty="0" err="1">
                <a:solidFill>
                  <a:schemeClr val="tx2"/>
                </a:solidFill>
                <a:latin typeface="+mn-lt"/>
              </a:rPr>
              <a:t>aprox</a:t>
            </a:r>
            <a:r>
              <a:rPr lang="es-ES" cap="small" dirty="0">
                <a:solidFill>
                  <a:schemeClr val="tx2"/>
                </a:solidFill>
                <a:latin typeface="+mn-lt"/>
              </a:rPr>
              <a:t>: 250-300 gr.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ref:04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  <p:transition advTm="10000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357188" y="428625"/>
            <a:ext cx="81438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CEBOLLAS RELLENAS DE BONITO.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1500" y="4286250"/>
            <a:ext cx="51435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 trata de un plato elaborado con cebollas especialmente seleccionadas por su calidad y aspecto, rellenas de bonito del norte, y cocinadas con el cuidado y esmero que tan excelente manjar requiere.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86438" y="1643063"/>
            <a:ext cx="164306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Lata de 380 grs.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Precio:  6,00€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ref:05</a:t>
            </a:r>
            <a:endParaRPr lang="es-ES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4" name="Picture 6" descr="Image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33528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63" y="642938"/>
            <a:ext cx="642937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CREMA DE MAR "COSTERA’’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1500" y="4714875"/>
            <a:ext cx="57864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 Crema de Mar "Costera" es un suave paté elaborado con sardinas, ideal para utilizar como entrante acompañado de </a:t>
            </a:r>
            <a:r>
              <a:rPr lang="es-ES" sz="2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biscottes</a:t>
            </a: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pan tostado.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43625" y="1785938"/>
            <a:ext cx="16430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70 grs.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Precio: 2,50€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ref:06</a:t>
            </a:r>
            <a:endParaRPr lang="es-ES" dirty="0">
              <a:latin typeface="+mn-lt"/>
            </a:endParaRPr>
          </a:p>
        </p:txBody>
      </p:sp>
      <p:pic>
        <p:nvPicPr>
          <p:cNvPr id="21510" name="Picture 6" descr="Image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5202237" cy="3184525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sidreria.com/portal/lagares/trabanco/imgproductos/sidra_natural_trabanco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14438"/>
            <a:ext cx="2857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143000" y="285750"/>
            <a:ext cx="52149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Sidra Trabanco + Vaso.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188" y="5143500"/>
            <a:ext cx="8001000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Esta sidra ha sido elaborada con las mejores variedades de manzanas autóctonas seleccionadas en su punto óptimo de madurez</a:t>
            </a:r>
            <a:r>
              <a:rPr lang="es-ES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86438" y="1285875"/>
            <a:ext cx="1571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1litro.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4,50€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cap="small" dirty="0">
                <a:solidFill>
                  <a:schemeClr val="tx2"/>
                </a:solidFill>
                <a:latin typeface="+mn-lt"/>
              </a:rPr>
              <a:t>ref:07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  <p:transition advTm="10000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C00000"/>
      </a:accent1>
      <a:accent2>
        <a:srgbClr val="FF0000"/>
      </a:accent2>
      <a:accent3>
        <a:srgbClr val="C00000"/>
      </a:accent3>
      <a:accent4>
        <a:srgbClr val="68007F"/>
      </a:accent4>
      <a:accent5>
        <a:srgbClr val="FF0000"/>
      </a:accent5>
      <a:accent6>
        <a:srgbClr val="C00000"/>
      </a:accent6>
      <a:hlink>
        <a:srgbClr val="0C0C0C"/>
      </a:hlink>
      <a:folHlink>
        <a:srgbClr val="BFBFBF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318</TotalTime>
  <Words>501</Words>
  <Application>Microsoft Office PowerPoint</Application>
  <PresentationFormat>Presentación en pantalla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7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Arial</vt:lpstr>
      <vt:lpstr>Century Schoolbook</vt:lpstr>
      <vt:lpstr>Wingdings</vt:lpstr>
      <vt:lpstr>Wingdings 2</vt:lpstr>
      <vt:lpstr>Calibri</vt:lpstr>
      <vt:lpstr>Mirador</vt:lpstr>
      <vt:lpstr>Mirador</vt:lpstr>
      <vt:lpstr>Mirador</vt:lpstr>
      <vt:lpstr>Mirador</vt:lpstr>
      <vt:lpstr>Mirador</vt:lpstr>
      <vt:lpstr>Mirador</vt:lpstr>
      <vt:lpstr>Mirador</vt:lpstr>
      <vt:lpstr>COOPERATIVA CÍRCULO  ROJO.</vt:lpstr>
      <vt:lpstr>REFERENCIAS </vt:lpstr>
      <vt:lpstr>REBOLLÍN FUSIÓN DE SIDRA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</dc:creator>
  <cp:lastModifiedBy>jovita</cp:lastModifiedBy>
  <cp:revision>43</cp:revision>
  <dcterms:created xsi:type="dcterms:W3CDTF">2012-02-22T08:39:10Z</dcterms:created>
  <dcterms:modified xsi:type="dcterms:W3CDTF">2012-03-19T10:09:47Z</dcterms:modified>
</cp:coreProperties>
</file>