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8" r:id="rId5"/>
    <p:sldId id="259" r:id="rId6"/>
    <p:sldId id="260" r:id="rId7"/>
    <p:sldId id="263" r:id="rId8"/>
    <p:sldId id="266" r:id="rId9"/>
    <p:sldId id="265" r:id="rId10"/>
    <p:sldId id="262" r:id="rId11"/>
    <p:sldId id="26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00" autoAdjust="0"/>
    <p:restoredTop sz="98205" autoAdjust="0"/>
  </p:normalViewPr>
  <p:slideViewPr>
    <p:cSldViewPr>
      <p:cViewPr varScale="1">
        <p:scale>
          <a:sx n="49" d="100"/>
          <a:sy n="49" d="100"/>
        </p:scale>
        <p:origin x="-7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DACCC-B667-40D5-8877-83BE191338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6BB60-E97F-4700-B895-6C15F855A7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B269-E5D1-4F56-A9CA-6F213B0AE3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5361-2206-4A8D-AFDA-8D2259AA61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BD6E-23A3-4B96-9A9A-47115293B3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9DFA-38BA-4100-B72A-D103C356B4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84B8-1196-46F7-9727-F12C8F799D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61D12-75DA-47E5-9D25-EDD9678A55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DA336-724A-4585-916B-51DA97C35C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E246-F9A5-4441-969B-72FC1291B7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D1E6E-F135-4CEA-83FF-1D5FAC0C92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6940CA-71D4-45AD-9BE8-582F44B503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je1@dominicasovied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447800" y="3962400"/>
            <a:ext cx="403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>
                <a:solidFill>
                  <a:schemeClr val="bg1"/>
                </a:solidFill>
              </a:rPr>
              <a:t>    TRANSPORTE NO INCLUIDO EN EL PRECIO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16764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bg1"/>
                </a:solidFill>
              </a:rPr>
              <a:t>TRANSPORTE NO INCLUIDO EN EL PRECIO</a:t>
            </a:r>
          </a:p>
        </p:txBody>
      </p:sp>
      <p:pic>
        <p:nvPicPr>
          <p:cNvPr id="2053" name="Picture 15" descr="C:\Users\luisma\Desktop\Fotos catálogo\Lago Enol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11"/>
          <p:cNvSpPr>
            <a:spLocks noChangeArrowheads="1" noChangeShapeType="1" noTextEdit="1"/>
          </p:cNvSpPr>
          <p:nvPr/>
        </p:nvSpPr>
        <p:spPr bwMode="auto">
          <a:xfrm>
            <a:off x="2438400" y="3505200"/>
            <a:ext cx="4762500" cy="1495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4000" kern="10" spc="80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CATÁLOGO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0" y="1219200"/>
            <a:ext cx="2520950" cy="1370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200">
                <a:solidFill>
                  <a:srgbClr val="FF0000"/>
                </a:solidFill>
                <a:cs typeface="Times New Roman" pitchFamily="18" charset="0"/>
              </a:rPr>
              <a:t>                                                    </a:t>
            </a:r>
            <a:endParaRPr lang="es-ES" sz="1100">
              <a:solidFill>
                <a:srgbClr val="FF0000"/>
              </a:solidFill>
            </a:endParaRPr>
          </a:p>
          <a:p>
            <a:pPr eaLnBrk="0" hangingPunct="0"/>
            <a:r>
              <a:rPr lang="es-ES" sz="1200" b="1">
                <a:solidFill>
                  <a:srgbClr val="FF0000"/>
                </a:solidFill>
                <a:cs typeface="Times New Roman" pitchFamily="18" charset="0"/>
              </a:rPr>
              <a:t>S.COP TUMIZA                             </a:t>
            </a:r>
            <a:endParaRPr lang="es-ES" sz="1100" b="1">
              <a:solidFill>
                <a:srgbClr val="FF0000"/>
              </a:solidFill>
            </a:endParaRPr>
          </a:p>
          <a:p>
            <a:pPr eaLnBrk="0" hangingPunct="0"/>
            <a:r>
              <a:rPr lang="es-ES" sz="1200" b="1">
                <a:solidFill>
                  <a:srgbClr val="FF0000"/>
                </a:solidFill>
                <a:cs typeface="Times New Roman" pitchFamily="18" charset="0"/>
              </a:rPr>
              <a:t>C/ Pérez de la Sala 31</a:t>
            </a:r>
            <a:endParaRPr lang="es-ES" sz="1100" b="1">
              <a:solidFill>
                <a:srgbClr val="FF0000"/>
              </a:solidFill>
            </a:endParaRPr>
          </a:p>
          <a:p>
            <a:pPr eaLnBrk="0" hangingPunct="0"/>
            <a:r>
              <a:rPr lang="es-ES" sz="1200" b="1">
                <a:solidFill>
                  <a:srgbClr val="FF0000"/>
                </a:solidFill>
                <a:cs typeface="Times New Roman" pitchFamily="18" charset="0"/>
              </a:rPr>
              <a:t>CP 33007</a:t>
            </a:r>
            <a:endParaRPr lang="es-ES" sz="1100" b="1">
              <a:solidFill>
                <a:srgbClr val="FF0000"/>
              </a:solidFill>
            </a:endParaRPr>
          </a:p>
          <a:p>
            <a:pPr eaLnBrk="0" hangingPunct="0"/>
            <a:r>
              <a:rPr lang="es-ES" sz="1200" b="1">
                <a:solidFill>
                  <a:srgbClr val="FF0000"/>
                </a:solidFill>
                <a:cs typeface="Times New Roman" pitchFamily="18" charset="0"/>
              </a:rPr>
              <a:t>eje1@dominicasoviedo.com</a:t>
            </a:r>
            <a:endParaRPr lang="es-ES" sz="1100" b="1">
              <a:solidFill>
                <a:srgbClr val="FF0000"/>
              </a:solidFill>
            </a:endParaRPr>
          </a:p>
          <a:p>
            <a:pPr eaLnBrk="0" hangingPunct="0"/>
            <a:r>
              <a:rPr lang="es-ES" sz="1200" b="1">
                <a:solidFill>
                  <a:srgbClr val="FF0000"/>
                </a:solidFill>
                <a:cs typeface="Times New Roman" pitchFamily="18" charset="0"/>
              </a:rPr>
              <a:t>Oviedo Asturias</a:t>
            </a:r>
            <a:endParaRPr lang="es-ES" sz="1100" b="1">
              <a:solidFill>
                <a:srgbClr val="FF0000"/>
              </a:solidFill>
            </a:endParaRPr>
          </a:p>
          <a:p>
            <a:pPr eaLnBrk="0" hangingPunct="0"/>
            <a:r>
              <a:rPr lang="es-ES" sz="1200" b="1">
                <a:solidFill>
                  <a:srgbClr val="FF0000"/>
                </a:solidFill>
                <a:cs typeface="Times New Roman" pitchFamily="18" charset="0"/>
              </a:rPr>
              <a:t>España</a:t>
            </a:r>
            <a:endParaRPr lang="es-ES" b="1">
              <a:solidFill>
                <a:srgbClr val="FF0000"/>
              </a:solidFill>
            </a:endParaRPr>
          </a:p>
        </p:txBody>
      </p:sp>
      <p:pic>
        <p:nvPicPr>
          <p:cNvPr id="2056" name="Picture 12"/>
          <p:cNvPicPr>
            <a:picLocks noChangeAspect="1" noChangeArrowheads="1"/>
          </p:cNvPicPr>
          <p:nvPr/>
        </p:nvPicPr>
        <p:blipFill>
          <a:blip r:embed="rId3" cstate="print"/>
          <a:srcRect l="37674" t="38892" r="37721" b="34389"/>
          <a:stretch>
            <a:fillRect/>
          </a:stretch>
        </p:blipFill>
        <p:spPr bwMode="auto">
          <a:xfrm>
            <a:off x="0" y="0"/>
            <a:ext cx="152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5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72866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TOCINILLOS DE CIELO "TEJEIRO"</a:t>
            </a: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0" y="5181600"/>
            <a:ext cx="2971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b="1"/>
              <a:t>REF:13</a:t>
            </a:r>
          </a:p>
          <a:p>
            <a:r>
              <a:rPr lang="es-ES" b="1"/>
              <a:t>Pack 4 unidades </a:t>
            </a:r>
          </a:p>
          <a:p>
            <a:r>
              <a:rPr lang="es-ES" b="1"/>
              <a:t>Precio: 4€</a:t>
            </a:r>
          </a:p>
          <a:p>
            <a:r>
              <a:rPr lang="es-ES" b="1"/>
              <a:t>INGREDIENTES: Yema de huevo y azúcar</a:t>
            </a:r>
          </a:p>
        </p:txBody>
      </p:sp>
      <p:pic>
        <p:nvPicPr>
          <p:cNvPr id="11268" name="Picture 9" descr="C:\Users\luisma\Desktop\Fotos catálogo\Imagen9 [640x480]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38" y="1143000"/>
            <a:ext cx="45815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5"/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5867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ROSQUILLAS:"MONJAS"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04800" y="4876800"/>
            <a:ext cx="62484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b="1"/>
              <a:t>REF:14</a:t>
            </a:r>
          </a:p>
          <a:p>
            <a:r>
              <a:rPr lang="es-ES" b="1"/>
              <a:t>INGREDIENTES: Hechas artesanalmente en los </a:t>
            </a:r>
          </a:p>
          <a:p>
            <a:r>
              <a:rPr lang="es-ES" b="1"/>
              <a:t>Conventos asturianos, sin colorantes, productos artesanos.</a:t>
            </a:r>
          </a:p>
          <a:p>
            <a:r>
              <a:rPr lang="es-ES" b="1"/>
              <a:t>PRECIO: 2,50</a:t>
            </a:r>
          </a:p>
          <a:p>
            <a:r>
              <a:rPr lang="es-ES" b="1"/>
              <a:t>PESO: 1 caja-12 unidades.</a:t>
            </a:r>
          </a:p>
        </p:txBody>
      </p:sp>
      <p:pic>
        <p:nvPicPr>
          <p:cNvPr id="12292" name="Picture 8" descr="C:\Users\luisma\Desktop\Fotos catálogo\Rosquillas monjas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71600"/>
            <a:ext cx="3852863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5724525" cy="784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spc="72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99">
                    <a:alpha val="50980"/>
                  </a:srgbClr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CHORIZO DE JABALÍ: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457200" y="4800600"/>
            <a:ext cx="2286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REF:11</a:t>
            </a:r>
          </a:p>
          <a:p>
            <a:pPr>
              <a:spcBef>
                <a:spcPct val="50000"/>
              </a:spcBef>
            </a:pPr>
            <a:r>
              <a:rPr lang="es-ES" b="1"/>
              <a:t>PESO:300g.</a:t>
            </a:r>
          </a:p>
          <a:p>
            <a:pPr>
              <a:spcBef>
                <a:spcPct val="50000"/>
              </a:spcBef>
            </a:pPr>
            <a:r>
              <a:rPr lang="es-ES" b="1"/>
              <a:t>PRECIO: 5€</a:t>
            </a:r>
          </a:p>
        </p:txBody>
      </p:sp>
      <p:pic>
        <p:nvPicPr>
          <p:cNvPr id="13316" name="Picture 8" descr="C:\Users\luisma\Desktop\Fotos catálogo\Chorizo jabalí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694238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1295400" y="0"/>
            <a:ext cx="5514975" cy="1295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solidFill>
                  <a:srgbClr val="FFFF00">
                    <a:alpha val="81175"/>
                  </a:srgbClr>
                </a:solidFill>
                <a:latin typeface="Times New Roman"/>
                <a:cs typeface="Times New Roman"/>
              </a:rPr>
              <a:t>CHORIZO DE CIERVO: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2971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REF:12</a:t>
            </a:r>
          </a:p>
          <a:p>
            <a:pPr>
              <a:spcBef>
                <a:spcPct val="50000"/>
              </a:spcBef>
            </a:pPr>
            <a:r>
              <a:rPr lang="es-ES" b="1"/>
              <a:t>PESO:300g</a:t>
            </a:r>
          </a:p>
          <a:p>
            <a:pPr>
              <a:spcBef>
                <a:spcPct val="50000"/>
              </a:spcBef>
            </a:pPr>
            <a:r>
              <a:rPr lang="es-ES" b="1"/>
              <a:t>PRECIO: 5€</a:t>
            </a:r>
          </a:p>
        </p:txBody>
      </p:sp>
      <p:pic>
        <p:nvPicPr>
          <p:cNvPr id="14340" name="Picture 8" descr="C:\Users\luisma\Desktop\Fotos catálogo\Chorizo ciervo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45910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6934200" cy="2849563"/>
          </a:xfrm>
        </p:spPr>
        <p:txBody>
          <a:bodyPr/>
          <a:lstStyle/>
          <a:p>
            <a:pPr eaLnBrk="1" hangingPunct="1"/>
            <a:r>
              <a:rPr lang="es-ES" sz="2800" smtClean="0"/>
              <a:t>COOPERATIVA “TUMIZA”:</a:t>
            </a:r>
          </a:p>
          <a:p>
            <a:pPr eaLnBrk="1" hangingPunct="1"/>
            <a:r>
              <a:rPr lang="es-ES" sz="2800" smtClean="0"/>
              <a:t>C/ PEREZ DE LA SALA Nº31</a:t>
            </a:r>
          </a:p>
          <a:p>
            <a:pPr eaLnBrk="1" hangingPunct="1"/>
            <a:r>
              <a:rPr lang="es-ES" sz="2800" smtClean="0"/>
              <a:t>CP:33007</a:t>
            </a:r>
          </a:p>
          <a:p>
            <a:pPr eaLnBrk="1" hangingPunct="1"/>
            <a:r>
              <a:rPr lang="es-ES" sz="2800" smtClean="0"/>
              <a:t>E-mail: </a:t>
            </a:r>
            <a:r>
              <a:rPr lang="es-ES" sz="2800" smtClean="0">
                <a:hlinkClick r:id="rId2"/>
              </a:rPr>
              <a:t>eje1@dominicasoviedo.com</a:t>
            </a:r>
            <a:endParaRPr lang="es-ES" sz="2800" smtClean="0"/>
          </a:p>
          <a:p>
            <a:pPr eaLnBrk="1" hangingPunct="1"/>
            <a:r>
              <a:rPr lang="es-ES" sz="2800" smtClean="0"/>
              <a:t>Oviedo, Asturias, España.</a:t>
            </a:r>
          </a:p>
          <a:p>
            <a:pPr eaLnBrk="1" hangingPunct="1"/>
            <a:endParaRPr lang="es-ES" sz="2800" smtClean="0"/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 rot="-475872">
            <a:off x="2759075" y="628650"/>
            <a:ext cx="3124200" cy="14446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solidFill>
                  <a:srgbClr val="0000FF">
                    <a:alpha val="43921"/>
                  </a:srgbClr>
                </a:solidFill>
                <a:latin typeface="Impact"/>
              </a:rPr>
              <a:t>PEDIDOS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304800" y="5562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3075" name="Picture 12" descr="C:\Users\luisma\Desktop\Fotos catálogo\Queso de Varé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1219200" y="0"/>
            <a:ext cx="68580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QUESO ECOLÒGICO VARÈ</a:t>
            </a:r>
          </a:p>
        </p:txBody>
      </p: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0" y="5942013"/>
            <a:ext cx="2667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REF:01</a:t>
            </a:r>
          </a:p>
          <a:p>
            <a:r>
              <a:rPr lang="es-ES" b="1">
                <a:solidFill>
                  <a:schemeClr val="bg1"/>
                </a:solidFill>
              </a:rPr>
              <a:t>PESO:500g aprox.</a:t>
            </a:r>
          </a:p>
          <a:p>
            <a:r>
              <a:rPr lang="es-ES" b="1">
                <a:solidFill>
                  <a:schemeClr val="bg1"/>
                </a:solidFill>
              </a:rPr>
              <a:t>PRECIO: 9€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>
            <a:off x="2667000" y="381000"/>
            <a:ext cx="3657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FF0000">
                    <a:alpha val="79999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QUESO OVÍN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04800" y="5257800"/>
            <a:ext cx="2667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REF:02</a:t>
            </a:r>
          </a:p>
          <a:p>
            <a:pPr>
              <a:spcBef>
                <a:spcPct val="50000"/>
              </a:spcBef>
            </a:pPr>
            <a:r>
              <a:rPr lang="es-ES" b="1"/>
              <a:t>PESO:400g aprox</a:t>
            </a:r>
          </a:p>
          <a:p>
            <a:pPr>
              <a:spcBef>
                <a:spcPct val="50000"/>
              </a:spcBef>
            </a:pPr>
            <a:r>
              <a:rPr lang="es-ES" b="1"/>
              <a:t>PRECIO: 7,50€</a:t>
            </a:r>
          </a:p>
        </p:txBody>
      </p:sp>
      <p:pic>
        <p:nvPicPr>
          <p:cNvPr id="4100" name="Picture 9" descr="C:\Users\luisma\Desktop\Fotos catálogo\Queso Ovín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371600"/>
            <a:ext cx="47879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61436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CASADIELLAS ASTURIANAS</a:t>
            </a: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0" y="4154488"/>
            <a:ext cx="289560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REF:03</a:t>
            </a:r>
            <a:endParaRPr lang="es-ES"/>
          </a:p>
          <a:p>
            <a:pPr>
              <a:spcBef>
                <a:spcPct val="50000"/>
              </a:spcBef>
            </a:pPr>
            <a:r>
              <a:rPr lang="es-ES"/>
              <a:t>INGREDIENTES: </a:t>
            </a:r>
            <a:r>
              <a:rPr lang="es-ES" b="1"/>
              <a:t>masa de harina de trigo, agua y mantequilla, rellena con nueces, avellanas, anís y azúcar</a:t>
            </a:r>
            <a:r>
              <a:rPr lang="es-ES"/>
              <a:t>, </a:t>
            </a:r>
          </a:p>
          <a:p>
            <a:pPr>
              <a:spcBef>
                <a:spcPct val="50000"/>
              </a:spcBef>
            </a:pPr>
            <a:r>
              <a:rPr lang="es-ES" b="1"/>
              <a:t>CANT: 1 caja,6unid,</a:t>
            </a:r>
          </a:p>
          <a:p>
            <a:pPr>
              <a:spcBef>
                <a:spcPct val="50000"/>
              </a:spcBef>
            </a:pPr>
            <a:r>
              <a:rPr lang="es-ES" b="1"/>
              <a:t>PRECIO: 4,50€</a:t>
            </a:r>
          </a:p>
        </p:txBody>
      </p:sp>
      <p:pic>
        <p:nvPicPr>
          <p:cNvPr id="5124" name="Picture 10" descr="C:\Users\luisma\Desktop\Fotos catálogo\Casadielles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5526088" cy="557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>
            <a:off x="1752600" y="685800"/>
            <a:ext cx="508635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SUSPIROS DEL NALON</a:t>
            </a:r>
          </a:p>
        </p:txBody>
      </p:sp>
      <p:pic>
        <p:nvPicPr>
          <p:cNvPr id="6147" name="Picture 11" descr="C:\Users\luisma\Desktop\Fotos catálogo\Pastas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5114925" cy="510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0" y="5562600"/>
            <a:ext cx="4876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b="1"/>
              <a:t>REF:04</a:t>
            </a:r>
          </a:p>
          <a:p>
            <a:r>
              <a:rPr lang="es-ES" b="1"/>
              <a:t>INGREDIENTES: pastas artesanas con </a:t>
            </a:r>
          </a:p>
          <a:p>
            <a:r>
              <a:rPr lang="es-ES" b="1"/>
              <a:t>Huevos, mantequilla , azúcar y harina de trigo</a:t>
            </a:r>
          </a:p>
          <a:p>
            <a:r>
              <a:rPr lang="es-ES" b="1"/>
              <a:t>CANT: 600g</a:t>
            </a:r>
          </a:p>
          <a:p>
            <a:r>
              <a:rPr lang="es-ES" b="1"/>
              <a:t>PRECIO: 4,50€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7"/>
          <p:cNvSpPr>
            <a:spLocks noChangeArrowheads="1" noChangeShapeType="1" noTextEdit="1"/>
          </p:cNvSpPr>
          <p:nvPr/>
        </p:nvSpPr>
        <p:spPr bwMode="auto">
          <a:xfrm>
            <a:off x="3429000" y="228600"/>
            <a:ext cx="2366963" cy="784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PATÉS: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152400" y="3810000"/>
            <a:ext cx="27432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/>
              <a:t>CABRACHO:</a:t>
            </a:r>
            <a:endParaRPr lang="es-ES"/>
          </a:p>
          <a:p>
            <a:pPr algn="ctr"/>
            <a:r>
              <a:rPr lang="es-ES"/>
              <a:t>(pez de roca muy sabroso)</a:t>
            </a:r>
          </a:p>
          <a:p>
            <a:pPr algn="ctr"/>
            <a:r>
              <a:rPr lang="es-ES" b="1"/>
              <a:t>REF:05</a:t>
            </a:r>
          </a:p>
          <a:p>
            <a:pPr algn="ctr"/>
            <a:r>
              <a:rPr lang="es-ES" b="1"/>
              <a:t>PRECIO:3€</a:t>
            </a:r>
          </a:p>
          <a:p>
            <a:pPr algn="ctr"/>
            <a:r>
              <a:rPr lang="es-ES" b="1"/>
              <a:t>PESO: 100g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3124200" y="3962400"/>
            <a:ext cx="2971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/>
              <a:t>CABRALES:</a:t>
            </a:r>
          </a:p>
          <a:p>
            <a:pPr algn="ctr"/>
            <a:r>
              <a:rPr lang="es-ES"/>
              <a:t>(queso típico asturiano)</a:t>
            </a:r>
          </a:p>
          <a:p>
            <a:pPr algn="ctr"/>
            <a:r>
              <a:rPr lang="es-ES" b="1"/>
              <a:t>REF:06</a:t>
            </a:r>
          </a:p>
          <a:p>
            <a:pPr algn="ctr"/>
            <a:r>
              <a:rPr lang="es-ES" b="1"/>
              <a:t>PRECIO:3€</a:t>
            </a:r>
          </a:p>
          <a:p>
            <a:pPr algn="ctr"/>
            <a:r>
              <a:rPr lang="es-ES" b="1"/>
              <a:t>PESO: 100g</a:t>
            </a: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6324600" y="3733800"/>
            <a:ext cx="25146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/>
              <a:t>CENTOLLO:</a:t>
            </a:r>
          </a:p>
          <a:p>
            <a:pPr algn="ctr"/>
            <a:r>
              <a:rPr lang="es-ES" b="1"/>
              <a:t>REF:07</a:t>
            </a:r>
          </a:p>
          <a:p>
            <a:pPr algn="ctr"/>
            <a:r>
              <a:rPr lang="es-ES" b="1"/>
              <a:t>PRECIO:3€</a:t>
            </a:r>
          </a:p>
          <a:p>
            <a:pPr algn="ctr"/>
            <a:r>
              <a:rPr lang="es-ES" b="1"/>
              <a:t>PESO: 100g</a:t>
            </a:r>
          </a:p>
        </p:txBody>
      </p:sp>
      <p:pic>
        <p:nvPicPr>
          <p:cNvPr id="7174" name="Picture 14" descr="C:\Users\luisma\Desktop\Fotos catálogo\Paté cabracho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225"/>
            <a:ext cx="31908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5" descr="C:\Users\luisma\Desktop\Fotos catálogo\Paté cabrales (Copy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068388"/>
            <a:ext cx="2897188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6" descr="C:\Users\luisma\Desktop\Fotos catálogo\Paté centollo (Copy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6858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5562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solidFill>
                  <a:srgbClr val="00FF00">
                    <a:alpha val="52940"/>
                  </a:srgbClr>
                </a:solidFill>
                <a:latin typeface="Arial Black"/>
              </a:rPr>
              <a:t>DULCE DE MANZANA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914400" y="4800600"/>
            <a:ext cx="2590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457200" y="5105400"/>
            <a:ext cx="2743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REF:08</a:t>
            </a:r>
          </a:p>
          <a:p>
            <a:pPr>
              <a:spcBef>
                <a:spcPct val="50000"/>
              </a:spcBef>
            </a:pPr>
            <a:r>
              <a:rPr lang="es-ES" b="1"/>
              <a:t>PESO:400 g</a:t>
            </a:r>
          </a:p>
          <a:p>
            <a:pPr>
              <a:spcBef>
                <a:spcPct val="50000"/>
              </a:spcBef>
            </a:pPr>
            <a:r>
              <a:rPr lang="es-ES" b="1"/>
              <a:t>PRECIO: 3,50€</a:t>
            </a:r>
          </a:p>
        </p:txBody>
      </p:sp>
      <p:pic>
        <p:nvPicPr>
          <p:cNvPr id="8197" name="Picture 11" descr="C:\Users\luisma\Desktop\Fotos catálogo\Dulce manzana (Copy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4511675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>
            <a:off x="2743200" y="381000"/>
            <a:ext cx="36004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DIADEMAS</a:t>
            </a:r>
          </a:p>
        </p:txBody>
      </p:sp>
      <p:pic>
        <p:nvPicPr>
          <p:cNvPr id="9219" name="Picture 7" descr="PC130045 [800x600] [640x480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68580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28600" y="5334000"/>
            <a:ext cx="3581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REF:09</a:t>
            </a:r>
          </a:p>
          <a:p>
            <a:pPr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PRECIO: 2€</a:t>
            </a:r>
          </a:p>
          <a:p>
            <a:pPr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UNID: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6"/>
          <p:cNvSpPr>
            <a:spLocks noChangeArrowheads="1" noChangeShapeType="1" noTextEdit="1"/>
          </p:cNvSpPr>
          <p:nvPr/>
        </p:nvSpPr>
        <p:spPr bwMode="auto">
          <a:xfrm>
            <a:off x="3048000" y="304800"/>
            <a:ext cx="28670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>
                    <a:alpha val="74117"/>
                  </a:srgb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BROCHES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0" y="5334000"/>
            <a:ext cx="2819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REF:10</a:t>
            </a:r>
          </a:p>
          <a:p>
            <a:pPr>
              <a:spcBef>
                <a:spcPct val="50000"/>
              </a:spcBef>
            </a:pPr>
            <a:r>
              <a:rPr lang="es-ES" b="1"/>
              <a:t>UNID: 1</a:t>
            </a:r>
          </a:p>
          <a:p>
            <a:pPr>
              <a:spcBef>
                <a:spcPct val="50000"/>
              </a:spcBef>
            </a:pPr>
            <a:r>
              <a:rPr lang="es-ES" b="1"/>
              <a:t>PRECIO: 1€</a:t>
            </a:r>
          </a:p>
        </p:txBody>
      </p:sp>
      <p:pic>
        <p:nvPicPr>
          <p:cNvPr id="10244" name="Picture 8" descr="PC130044 [800x600] [640x480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570663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268</Words>
  <Application>Microsoft Office PowerPoint</Application>
  <PresentationFormat>Presentación en pantalla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luisma</cp:lastModifiedBy>
  <cp:revision>33</cp:revision>
  <cp:lastPrinted>1601-01-01T00:00:00Z</cp:lastPrinted>
  <dcterms:created xsi:type="dcterms:W3CDTF">1601-01-01T00:00:00Z</dcterms:created>
  <dcterms:modified xsi:type="dcterms:W3CDTF">2012-03-15T22:46:57Z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