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9A79C-C055-4789-9A7F-7CE07D72096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6A3BE03-AC46-473E-AF6D-428542D4E644}">
      <dgm:prSet phldrT="[Texto]" custT="1"/>
      <dgm:spPr/>
      <dgm:t>
        <a:bodyPr/>
        <a:lstStyle/>
        <a:p>
          <a:r>
            <a:rPr lang="es-ES" sz="20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Presidente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Javier</a:t>
          </a:r>
          <a:endParaRPr lang="es-ES" sz="1800" b="1" cap="all" spc="0" dirty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F467B26B-20FF-41C7-9A3F-F9C921C2BBCD}" type="parTrans" cxnId="{9C360389-5418-4D66-A88F-D2CDA8873727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CFB4F7B6-A35A-4627-A6E2-81D025A47ADE}" type="sibTrans" cxnId="{9C360389-5418-4D66-A88F-D2CDA8873727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886FA78E-A3E3-43A3-B3D6-7ED09D7F5B00}">
      <dgm:prSet phldrT="[Texto]" custT="1"/>
      <dgm:spPr/>
      <dgm:t>
        <a:bodyPr/>
        <a:lstStyle/>
        <a:p>
          <a:r>
            <a:rPr lang="es-ES" sz="20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Secretaria 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Atenea</a:t>
          </a:r>
          <a:endParaRPr lang="es-ES" sz="1800" b="1" cap="all" spc="0" dirty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9A4173E7-C4EF-4251-A8E1-0BE5FE9DD123}" type="parTrans" cxnId="{2F7904F2-4FEC-4A06-92A0-E48331035FE2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3563C855-2FC4-4F10-8DBD-B0E9E2A010E2}" type="sibTrans" cxnId="{2F7904F2-4FEC-4A06-92A0-E48331035FE2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8FEFB3B-DE36-485B-9871-36219C73151A}">
      <dgm:prSet phldrT="[Texto]" custT="1"/>
      <dgm:spPr/>
      <dgm:t>
        <a:bodyPr/>
        <a:lstStyle/>
        <a:p>
          <a:r>
            <a:rPr lang="es-ES" sz="20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Comercio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Héctor Javier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Jéssica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Noelia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Sandra</a:t>
          </a:r>
        </a:p>
      </dgm:t>
    </dgm:pt>
    <dgm:pt modelId="{E47D45E5-0149-4D4F-8317-A6EA6FFC41EF}" type="parTrans" cxnId="{A850B8C8-AF3F-46D5-AAF2-F1BB065CD5B3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8267CC60-6C42-4F5F-ABC4-C0699ED14848}" type="sibTrans" cxnId="{A850B8C8-AF3F-46D5-AAF2-F1BB065CD5B3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EAED9524-C308-4583-B95A-C3245BB700AF}">
      <dgm:prSet custT="1"/>
      <dgm:spPr/>
      <dgm:t>
        <a:bodyPr/>
        <a:lstStyle/>
        <a:p>
          <a:r>
            <a:rPr lang="es-ES" sz="20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Contabilidad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Abel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Alejandra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Héctor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Pedro</a:t>
          </a:r>
        </a:p>
      </dgm:t>
    </dgm:pt>
    <dgm:pt modelId="{E57E2FA6-AB6E-48A5-9A62-F8D8934597CE}" type="parTrans" cxnId="{158A14E2-5D17-4DF5-B246-DC1A0BA2487F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5B37EC76-D8B0-4F76-AC1E-C5C0D0B8229A}" type="sibTrans" cxnId="{158A14E2-5D17-4DF5-B246-DC1A0BA2487F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E2FAF160-C17D-4509-9E07-03721A524A22}">
      <dgm:prSet custT="1"/>
      <dgm:spPr/>
      <dgm:t>
        <a:bodyPr/>
        <a:lstStyle/>
        <a:p>
          <a:pPr algn="ctr"/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   </a:t>
          </a:r>
          <a:r>
            <a:rPr lang="es-ES" sz="20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Ayudantes </a:t>
          </a:r>
          <a:endParaRPr lang="es-ES" sz="1800" b="1" cap="all" spc="0" dirty="0" smtClean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  <a:p>
          <a:pPr algn="ctr"/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Iris</a:t>
          </a:r>
        </a:p>
        <a:p>
          <a:pPr algn="ctr"/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Laura</a:t>
          </a:r>
        </a:p>
        <a:p>
          <a:pPr algn="ctr"/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Marta</a:t>
          </a:r>
        </a:p>
      </dgm:t>
    </dgm:pt>
    <dgm:pt modelId="{C6EB5ADD-35BD-474E-A324-0B3AAB9B3E05}" type="parTrans" cxnId="{BC0AE707-2FAD-41C4-B8FF-3CD8FAA9158C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BF3FF36-19CA-47C8-8C9E-375C0ED7C9E0}" type="sibTrans" cxnId="{BC0AE707-2FAD-41C4-B8FF-3CD8FAA9158C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1C19CDA6-A2C5-4E1D-A957-E74C85B49F96}">
      <dgm:prSet phldrT="[Texto]" custT="1"/>
      <dgm:spPr/>
      <dgm:t>
        <a:bodyPr/>
        <a:lstStyle/>
        <a:p>
          <a:r>
            <a:rPr lang="es-ES" sz="20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Tesorero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Juan Antonio</a:t>
          </a:r>
          <a:endParaRPr lang="es-ES" sz="1800" b="1" cap="all" spc="0" dirty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68E9A36E-00F3-435B-9594-BB98995F6428}" type="sibTrans" cxnId="{CA793225-48EB-4268-A228-C28F453BF82D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5E1DE0A2-46E1-4CB9-8454-B3386684371E}" type="parTrans" cxnId="{CA793225-48EB-4268-A228-C28F453BF82D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E0821543-5E54-41E3-89A6-D7C83A2A31CE}">
      <dgm:prSet phldrT="[Texto]" custT="1"/>
      <dgm:spPr/>
      <dgm:t>
        <a:bodyPr/>
        <a:lstStyle/>
        <a:p>
          <a:r>
            <a:rPr lang="es-ES" sz="20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Marketing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David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Guilherme</a:t>
          </a:r>
        </a:p>
        <a:p>
          <a:r>
            <a:rPr lang="es-ES" sz="1800" b="1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Iván</a:t>
          </a:r>
          <a:endParaRPr lang="es-ES" sz="1800" b="1" cap="all" spc="0" dirty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B470168F-F75A-43AF-AFBD-BBFAB22A4CAE}" type="sibTrans" cxnId="{D1A38E46-9A88-4A57-A91F-0132D8AA163B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97F5100A-3FA7-49D9-8D00-2FCD49A25945}" type="parTrans" cxnId="{D1A38E46-9A88-4A57-A91F-0132D8AA163B}">
      <dgm:prSet/>
      <dgm:spPr/>
      <dgm:t>
        <a:bodyPr/>
        <a:lstStyle/>
        <a:p>
          <a:endParaRPr lang="es-ES" b="1" cap="all" spc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ED0FF291-01FA-4849-BAC4-17FC1A4AE40A}" type="pres">
      <dgm:prSet presAssocID="{0379A79C-C055-4789-9A7F-7CE07D7209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3ECF2CC-66FC-4494-890F-E0B191186DFE}" type="pres">
      <dgm:prSet presAssocID="{66A3BE03-AC46-473E-AF6D-428542D4E644}" presName="hierRoot1" presStyleCnt="0"/>
      <dgm:spPr/>
    </dgm:pt>
    <dgm:pt modelId="{B90C4E52-B216-4D8A-97E5-793BB9DBC8E4}" type="pres">
      <dgm:prSet presAssocID="{66A3BE03-AC46-473E-AF6D-428542D4E644}" presName="composite" presStyleCnt="0"/>
      <dgm:spPr/>
    </dgm:pt>
    <dgm:pt modelId="{77771C20-D276-4A07-AA48-0BBD03105F68}" type="pres">
      <dgm:prSet presAssocID="{66A3BE03-AC46-473E-AF6D-428542D4E644}" presName="background" presStyleLbl="node0" presStyleIdx="0" presStyleCnt="1"/>
      <dgm:spPr/>
    </dgm:pt>
    <dgm:pt modelId="{0C8F57E0-72D5-496D-83BE-CB5A9BEA7DB5}" type="pres">
      <dgm:prSet presAssocID="{66A3BE03-AC46-473E-AF6D-428542D4E64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5CF70-D2DE-4645-88BF-68E0752EC128}" type="pres">
      <dgm:prSet presAssocID="{66A3BE03-AC46-473E-AF6D-428542D4E644}" presName="hierChild2" presStyleCnt="0"/>
      <dgm:spPr/>
    </dgm:pt>
    <dgm:pt modelId="{9C339A88-A334-44AD-9FC8-DAF7A49F2BA7}" type="pres">
      <dgm:prSet presAssocID="{9A4173E7-C4EF-4251-A8E1-0BE5FE9DD123}" presName="Name10" presStyleLbl="parChTrans1D2" presStyleIdx="0" presStyleCnt="3"/>
      <dgm:spPr/>
      <dgm:t>
        <a:bodyPr/>
        <a:lstStyle/>
        <a:p>
          <a:endParaRPr lang="es-ES"/>
        </a:p>
      </dgm:t>
    </dgm:pt>
    <dgm:pt modelId="{F372BA55-E578-4209-AFF2-DE4ABB2EF18E}" type="pres">
      <dgm:prSet presAssocID="{886FA78E-A3E3-43A3-B3D6-7ED09D7F5B00}" presName="hierRoot2" presStyleCnt="0"/>
      <dgm:spPr/>
    </dgm:pt>
    <dgm:pt modelId="{5CF15E8F-D596-4CCF-BFA3-72E85EE3A227}" type="pres">
      <dgm:prSet presAssocID="{886FA78E-A3E3-43A3-B3D6-7ED09D7F5B00}" presName="composite2" presStyleCnt="0"/>
      <dgm:spPr/>
    </dgm:pt>
    <dgm:pt modelId="{F36CD54C-8C6C-4D80-A224-33C43C573E68}" type="pres">
      <dgm:prSet presAssocID="{886FA78E-A3E3-43A3-B3D6-7ED09D7F5B00}" presName="background2" presStyleLbl="node2" presStyleIdx="0" presStyleCnt="3"/>
      <dgm:spPr/>
    </dgm:pt>
    <dgm:pt modelId="{BBEA8E59-7F62-46B9-B48F-97371B139FC0}" type="pres">
      <dgm:prSet presAssocID="{886FA78E-A3E3-43A3-B3D6-7ED09D7F5B00}" presName="text2" presStyleLbl="fgAcc2" presStyleIdx="0" presStyleCnt="3" custLinFactNeighborX="-721" custLinFactNeighborY="26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476B10-158B-46C2-879D-0681443C8A0C}" type="pres">
      <dgm:prSet presAssocID="{886FA78E-A3E3-43A3-B3D6-7ED09D7F5B00}" presName="hierChild3" presStyleCnt="0"/>
      <dgm:spPr/>
    </dgm:pt>
    <dgm:pt modelId="{BB38E499-B6D5-4613-8DA2-0A0ED0BECC65}" type="pres">
      <dgm:prSet presAssocID="{E47D45E5-0149-4D4F-8317-A6EA6FFC41EF}" presName="Name17" presStyleLbl="parChTrans1D3" presStyleIdx="0" presStyleCnt="3"/>
      <dgm:spPr/>
      <dgm:t>
        <a:bodyPr/>
        <a:lstStyle/>
        <a:p>
          <a:endParaRPr lang="es-ES"/>
        </a:p>
      </dgm:t>
    </dgm:pt>
    <dgm:pt modelId="{F3D9088D-FF6C-4D99-B749-6BDA02C97363}" type="pres">
      <dgm:prSet presAssocID="{28FEFB3B-DE36-485B-9871-36219C73151A}" presName="hierRoot3" presStyleCnt="0"/>
      <dgm:spPr/>
    </dgm:pt>
    <dgm:pt modelId="{1AEDDC14-7447-42D6-BB35-EFF3F99C5CAC}" type="pres">
      <dgm:prSet presAssocID="{28FEFB3B-DE36-485B-9871-36219C73151A}" presName="composite3" presStyleCnt="0"/>
      <dgm:spPr/>
    </dgm:pt>
    <dgm:pt modelId="{E7981277-DB15-4A5A-9B30-092BE98B546C}" type="pres">
      <dgm:prSet presAssocID="{28FEFB3B-DE36-485B-9871-36219C73151A}" presName="background3" presStyleLbl="node3" presStyleIdx="0" presStyleCnt="3"/>
      <dgm:spPr/>
    </dgm:pt>
    <dgm:pt modelId="{05C282BA-3B24-48FF-8CF4-392C840FCBFA}" type="pres">
      <dgm:prSet presAssocID="{28FEFB3B-DE36-485B-9871-36219C73151A}" presName="text3" presStyleLbl="fgAcc3" presStyleIdx="0" presStyleCnt="3" custScaleY="129696" custLinFactNeighborX="-721" custLinFactNeighborY="18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1113DD-14FE-4110-ADDF-0CFE0CD50C28}" type="pres">
      <dgm:prSet presAssocID="{28FEFB3B-DE36-485B-9871-36219C73151A}" presName="hierChild4" presStyleCnt="0"/>
      <dgm:spPr/>
    </dgm:pt>
    <dgm:pt modelId="{16E331E0-3CB9-4844-A757-06F878C1AEE9}" type="pres">
      <dgm:prSet presAssocID="{C6EB5ADD-35BD-474E-A324-0B3AAB9B3E05}" presName="Name10" presStyleLbl="parChTrans1D2" presStyleIdx="1" presStyleCnt="3"/>
      <dgm:spPr/>
      <dgm:t>
        <a:bodyPr/>
        <a:lstStyle/>
        <a:p>
          <a:endParaRPr lang="es-ES"/>
        </a:p>
      </dgm:t>
    </dgm:pt>
    <dgm:pt modelId="{3FB34465-D455-4FEC-A4D2-9B5D759543AE}" type="pres">
      <dgm:prSet presAssocID="{E2FAF160-C17D-4509-9E07-03721A524A22}" presName="hierRoot2" presStyleCnt="0"/>
      <dgm:spPr/>
    </dgm:pt>
    <dgm:pt modelId="{5F6FCCD9-E4AA-4622-8395-B6DAB5B7061C}" type="pres">
      <dgm:prSet presAssocID="{E2FAF160-C17D-4509-9E07-03721A524A22}" presName="composite2" presStyleCnt="0"/>
      <dgm:spPr/>
    </dgm:pt>
    <dgm:pt modelId="{F9F8F06C-6D84-44F2-8532-AD3AE189D0C2}" type="pres">
      <dgm:prSet presAssocID="{E2FAF160-C17D-4509-9E07-03721A524A22}" presName="background2" presStyleLbl="node2" presStyleIdx="1" presStyleCnt="3"/>
      <dgm:spPr/>
    </dgm:pt>
    <dgm:pt modelId="{145C8906-E5F9-460A-92F3-FFDC094655A1}" type="pres">
      <dgm:prSet presAssocID="{E2FAF160-C17D-4509-9E07-03721A524A22}" presName="text2" presStyleLbl="fgAcc2" presStyleIdx="1" presStyleCnt="3" custScaleX="97348" custScaleY="1040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2576E0-5229-4B11-8552-55F677D26EB0}" type="pres">
      <dgm:prSet presAssocID="{E2FAF160-C17D-4509-9E07-03721A524A22}" presName="hierChild3" presStyleCnt="0"/>
      <dgm:spPr/>
    </dgm:pt>
    <dgm:pt modelId="{DF220573-CAF3-4524-A6CB-1A8229BB9BBC}" type="pres">
      <dgm:prSet presAssocID="{5E1DE0A2-46E1-4CB9-8454-B3386684371E}" presName="Name10" presStyleLbl="parChTrans1D2" presStyleIdx="2" presStyleCnt="3"/>
      <dgm:spPr/>
      <dgm:t>
        <a:bodyPr/>
        <a:lstStyle/>
        <a:p>
          <a:endParaRPr lang="es-ES"/>
        </a:p>
      </dgm:t>
    </dgm:pt>
    <dgm:pt modelId="{732414E0-59BF-46B8-8A1B-7CEE0D6811E3}" type="pres">
      <dgm:prSet presAssocID="{1C19CDA6-A2C5-4E1D-A957-E74C85B49F96}" presName="hierRoot2" presStyleCnt="0"/>
      <dgm:spPr/>
    </dgm:pt>
    <dgm:pt modelId="{4C9BD3C0-135A-4C01-B16E-80D48F2D0D80}" type="pres">
      <dgm:prSet presAssocID="{1C19CDA6-A2C5-4E1D-A957-E74C85B49F96}" presName="composite2" presStyleCnt="0"/>
      <dgm:spPr/>
    </dgm:pt>
    <dgm:pt modelId="{114DFB1D-FC88-43DD-8E9A-75C81270963C}" type="pres">
      <dgm:prSet presAssocID="{1C19CDA6-A2C5-4E1D-A957-E74C85B49F96}" presName="background2" presStyleLbl="node2" presStyleIdx="2" presStyleCnt="3"/>
      <dgm:spPr/>
    </dgm:pt>
    <dgm:pt modelId="{B3698283-C396-4BF7-8EEA-F2510E7C2FFA}" type="pres">
      <dgm:prSet presAssocID="{1C19CDA6-A2C5-4E1D-A957-E74C85B49F9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45CDE3-CCFD-49C3-9AD4-E13E9478FE09}" type="pres">
      <dgm:prSet presAssocID="{1C19CDA6-A2C5-4E1D-A957-E74C85B49F96}" presName="hierChild3" presStyleCnt="0"/>
      <dgm:spPr/>
    </dgm:pt>
    <dgm:pt modelId="{46E53A3C-3FF4-4817-A960-AA0845600F9F}" type="pres">
      <dgm:prSet presAssocID="{97F5100A-3FA7-49D9-8D00-2FCD49A25945}" presName="Name17" presStyleLbl="parChTrans1D3" presStyleIdx="1" presStyleCnt="3"/>
      <dgm:spPr/>
      <dgm:t>
        <a:bodyPr/>
        <a:lstStyle/>
        <a:p>
          <a:endParaRPr lang="es-ES"/>
        </a:p>
      </dgm:t>
    </dgm:pt>
    <dgm:pt modelId="{EF55E31E-CDEE-450A-83CA-BB00BDBEA81B}" type="pres">
      <dgm:prSet presAssocID="{E0821543-5E54-41E3-89A6-D7C83A2A31CE}" presName="hierRoot3" presStyleCnt="0"/>
      <dgm:spPr/>
    </dgm:pt>
    <dgm:pt modelId="{09B7DD8C-B727-44FD-B1B9-87095155D9B8}" type="pres">
      <dgm:prSet presAssocID="{E0821543-5E54-41E3-89A6-D7C83A2A31CE}" presName="composite3" presStyleCnt="0"/>
      <dgm:spPr/>
    </dgm:pt>
    <dgm:pt modelId="{43B3F615-2F07-49F8-B9A7-67FC5D3C8608}" type="pres">
      <dgm:prSet presAssocID="{E0821543-5E54-41E3-89A6-D7C83A2A31CE}" presName="background3" presStyleLbl="node3" presStyleIdx="1" presStyleCnt="3"/>
      <dgm:spPr/>
    </dgm:pt>
    <dgm:pt modelId="{40CC1E0E-2ADB-4882-BA12-255AC51FAAD4}" type="pres">
      <dgm:prSet presAssocID="{E0821543-5E54-41E3-89A6-D7C83A2A31CE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B42DDF-3685-4A93-B4B7-809B0605B4B5}" type="pres">
      <dgm:prSet presAssocID="{E0821543-5E54-41E3-89A6-D7C83A2A31CE}" presName="hierChild4" presStyleCnt="0"/>
      <dgm:spPr/>
    </dgm:pt>
    <dgm:pt modelId="{76C0E598-FCD9-4B79-AE07-7A96D2AA2BE2}" type="pres">
      <dgm:prSet presAssocID="{E57E2FA6-AB6E-48A5-9A62-F8D8934597CE}" presName="Name17" presStyleLbl="parChTrans1D3" presStyleIdx="2" presStyleCnt="3"/>
      <dgm:spPr/>
      <dgm:t>
        <a:bodyPr/>
        <a:lstStyle/>
        <a:p>
          <a:endParaRPr lang="es-ES"/>
        </a:p>
      </dgm:t>
    </dgm:pt>
    <dgm:pt modelId="{9B6CEDE5-DBD8-40E5-BE88-349B78583DEE}" type="pres">
      <dgm:prSet presAssocID="{EAED9524-C308-4583-B95A-C3245BB700AF}" presName="hierRoot3" presStyleCnt="0"/>
      <dgm:spPr/>
    </dgm:pt>
    <dgm:pt modelId="{6FDD5E3C-AB03-4E0A-B301-BBF38A0CF760}" type="pres">
      <dgm:prSet presAssocID="{EAED9524-C308-4583-B95A-C3245BB700AF}" presName="composite3" presStyleCnt="0"/>
      <dgm:spPr/>
    </dgm:pt>
    <dgm:pt modelId="{9D68D4E4-CCFB-48E2-B68A-43CB01D84154}" type="pres">
      <dgm:prSet presAssocID="{EAED9524-C308-4583-B95A-C3245BB700AF}" presName="background3" presStyleLbl="node3" presStyleIdx="2" presStyleCnt="3"/>
      <dgm:spPr/>
    </dgm:pt>
    <dgm:pt modelId="{C6553A25-AA42-4265-A35C-E12392EB4801}" type="pres">
      <dgm:prSet presAssocID="{EAED9524-C308-4583-B95A-C3245BB700AF}" presName="text3" presStyleLbl="fgAcc3" presStyleIdx="2" presStyleCnt="3" custScaleY="1334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9215F8-C94F-40D8-A85A-C3EC58389E06}" type="pres">
      <dgm:prSet presAssocID="{EAED9524-C308-4583-B95A-C3245BB700AF}" presName="hierChild4" presStyleCnt="0"/>
      <dgm:spPr/>
    </dgm:pt>
  </dgm:ptLst>
  <dgm:cxnLst>
    <dgm:cxn modelId="{59480731-43F8-4D67-BFBF-06929AB05A73}" type="presOf" srcId="{1C19CDA6-A2C5-4E1D-A957-E74C85B49F96}" destId="{B3698283-C396-4BF7-8EEA-F2510E7C2FFA}" srcOrd="0" destOrd="0" presId="urn:microsoft.com/office/officeart/2005/8/layout/hierarchy1"/>
    <dgm:cxn modelId="{60CB10D7-269B-4316-B868-F9AE469997F8}" type="presOf" srcId="{E0821543-5E54-41E3-89A6-D7C83A2A31CE}" destId="{40CC1E0E-2ADB-4882-BA12-255AC51FAAD4}" srcOrd="0" destOrd="0" presId="urn:microsoft.com/office/officeart/2005/8/layout/hierarchy1"/>
    <dgm:cxn modelId="{06E44F82-B202-41C1-B304-2C81D589CE4E}" type="presOf" srcId="{97F5100A-3FA7-49D9-8D00-2FCD49A25945}" destId="{46E53A3C-3FF4-4817-A960-AA0845600F9F}" srcOrd="0" destOrd="0" presId="urn:microsoft.com/office/officeart/2005/8/layout/hierarchy1"/>
    <dgm:cxn modelId="{5A89B1F3-8270-44AD-A96A-732276858B8C}" type="presOf" srcId="{E57E2FA6-AB6E-48A5-9A62-F8D8934597CE}" destId="{76C0E598-FCD9-4B79-AE07-7A96D2AA2BE2}" srcOrd="0" destOrd="0" presId="urn:microsoft.com/office/officeart/2005/8/layout/hierarchy1"/>
    <dgm:cxn modelId="{D1A38E46-9A88-4A57-A91F-0132D8AA163B}" srcId="{1C19CDA6-A2C5-4E1D-A957-E74C85B49F96}" destId="{E0821543-5E54-41E3-89A6-D7C83A2A31CE}" srcOrd="0" destOrd="0" parTransId="{97F5100A-3FA7-49D9-8D00-2FCD49A25945}" sibTransId="{B470168F-F75A-43AF-AFBD-BBFAB22A4CAE}"/>
    <dgm:cxn modelId="{21F223FD-0093-4DE7-8BD6-25EA0B27DC68}" type="presOf" srcId="{66A3BE03-AC46-473E-AF6D-428542D4E644}" destId="{0C8F57E0-72D5-496D-83BE-CB5A9BEA7DB5}" srcOrd="0" destOrd="0" presId="urn:microsoft.com/office/officeart/2005/8/layout/hierarchy1"/>
    <dgm:cxn modelId="{C111CEAA-6CEA-4A52-B59E-C10C38BFF2D2}" type="presOf" srcId="{E2FAF160-C17D-4509-9E07-03721A524A22}" destId="{145C8906-E5F9-460A-92F3-FFDC094655A1}" srcOrd="0" destOrd="0" presId="urn:microsoft.com/office/officeart/2005/8/layout/hierarchy1"/>
    <dgm:cxn modelId="{1148171F-E383-4E0E-93B9-3F588EFBAEFB}" type="presOf" srcId="{E47D45E5-0149-4D4F-8317-A6EA6FFC41EF}" destId="{BB38E499-B6D5-4613-8DA2-0A0ED0BECC65}" srcOrd="0" destOrd="0" presId="urn:microsoft.com/office/officeart/2005/8/layout/hierarchy1"/>
    <dgm:cxn modelId="{01F6D32B-FAD8-4E4B-BFD8-9D03C913D71C}" type="presOf" srcId="{5E1DE0A2-46E1-4CB9-8454-B3386684371E}" destId="{DF220573-CAF3-4524-A6CB-1A8229BB9BBC}" srcOrd="0" destOrd="0" presId="urn:microsoft.com/office/officeart/2005/8/layout/hierarchy1"/>
    <dgm:cxn modelId="{158A14E2-5D17-4DF5-B246-DC1A0BA2487F}" srcId="{1C19CDA6-A2C5-4E1D-A957-E74C85B49F96}" destId="{EAED9524-C308-4583-B95A-C3245BB700AF}" srcOrd="1" destOrd="0" parTransId="{E57E2FA6-AB6E-48A5-9A62-F8D8934597CE}" sibTransId="{5B37EC76-D8B0-4F76-AC1E-C5C0D0B8229A}"/>
    <dgm:cxn modelId="{8F8CBEFC-99ED-41AA-B3C9-8EB1CD49F9DF}" type="presOf" srcId="{9A4173E7-C4EF-4251-A8E1-0BE5FE9DD123}" destId="{9C339A88-A334-44AD-9FC8-DAF7A49F2BA7}" srcOrd="0" destOrd="0" presId="urn:microsoft.com/office/officeart/2005/8/layout/hierarchy1"/>
    <dgm:cxn modelId="{A25AAECA-8079-497A-9F62-CA8319F4EDC7}" type="presOf" srcId="{28FEFB3B-DE36-485B-9871-36219C73151A}" destId="{05C282BA-3B24-48FF-8CF4-392C840FCBFA}" srcOrd="0" destOrd="0" presId="urn:microsoft.com/office/officeart/2005/8/layout/hierarchy1"/>
    <dgm:cxn modelId="{2F7904F2-4FEC-4A06-92A0-E48331035FE2}" srcId="{66A3BE03-AC46-473E-AF6D-428542D4E644}" destId="{886FA78E-A3E3-43A3-B3D6-7ED09D7F5B00}" srcOrd="0" destOrd="0" parTransId="{9A4173E7-C4EF-4251-A8E1-0BE5FE9DD123}" sibTransId="{3563C855-2FC4-4F10-8DBD-B0E9E2A010E2}"/>
    <dgm:cxn modelId="{CD0093FC-CBB4-411A-AD17-9D75BBB10978}" type="presOf" srcId="{886FA78E-A3E3-43A3-B3D6-7ED09D7F5B00}" destId="{BBEA8E59-7F62-46B9-B48F-97371B139FC0}" srcOrd="0" destOrd="0" presId="urn:microsoft.com/office/officeart/2005/8/layout/hierarchy1"/>
    <dgm:cxn modelId="{CA793225-48EB-4268-A228-C28F453BF82D}" srcId="{66A3BE03-AC46-473E-AF6D-428542D4E644}" destId="{1C19CDA6-A2C5-4E1D-A957-E74C85B49F96}" srcOrd="2" destOrd="0" parTransId="{5E1DE0A2-46E1-4CB9-8454-B3386684371E}" sibTransId="{68E9A36E-00F3-435B-9594-BB98995F6428}"/>
    <dgm:cxn modelId="{BC0AE707-2FAD-41C4-B8FF-3CD8FAA9158C}" srcId="{66A3BE03-AC46-473E-AF6D-428542D4E644}" destId="{E2FAF160-C17D-4509-9E07-03721A524A22}" srcOrd="1" destOrd="0" parTransId="{C6EB5ADD-35BD-474E-A324-0B3AAB9B3E05}" sibTransId="{2BF3FF36-19CA-47C8-8C9E-375C0ED7C9E0}"/>
    <dgm:cxn modelId="{82E4D479-8BB5-4BAB-8DD1-413292A97066}" type="presOf" srcId="{EAED9524-C308-4583-B95A-C3245BB700AF}" destId="{C6553A25-AA42-4265-A35C-E12392EB4801}" srcOrd="0" destOrd="0" presId="urn:microsoft.com/office/officeart/2005/8/layout/hierarchy1"/>
    <dgm:cxn modelId="{A850B8C8-AF3F-46D5-AAF2-F1BB065CD5B3}" srcId="{886FA78E-A3E3-43A3-B3D6-7ED09D7F5B00}" destId="{28FEFB3B-DE36-485B-9871-36219C73151A}" srcOrd="0" destOrd="0" parTransId="{E47D45E5-0149-4D4F-8317-A6EA6FFC41EF}" sibTransId="{8267CC60-6C42-4F5F-ABC4-C0699ED14848}"/>
    <dgm:cxn modelId="{030374CC-E55E-4678-B405-EE249B1C1ED1}" type="presOf" srcId="{C6EB5ADD-35BD-474E-A324-0B3AAB9B3E05}" destId="{16E331E0-3CB9-4844-A757-06F878C1AEE9}" srcOrd="0" destOrd="0" presId="urn:microsoft.com/office/officeart/2005/8/layout/hierarchy1"/>
    <dgm:cxn modelId="{601EE7C4-0515-4725-B096-FB1B1D7084A7}" type="presOf" srcId="{0379A79C-C055-4789-9A7F-7CE07D72096B}" destId="{ED0FF291-01FA-4849-BAC4-17FC1A4AE40A}" srcOrd="0" destOrd="0" presId="urn:microsoft.com/office/officeart/2005/8/layout/hierarchy1"/>
    <dgm:cxn modelId="{9C360389-5418-4D66-A88F-D2CDA8873727}" srcId="{0379A79C-C055-4789-9A7F-7CE07D72096B}" destId="{66A3BE03-AC46-473E-AF6D-428542D4E644}" srcOrd="0" destOrd="0" parTransId="{F467B26B-20FF-41C7-9A3F-F9C921C2BBCD}" sibTransId="{CFB4F7B6-A35A-4627-A6E2-81D025A47ADE}"/>
    <dgm:cxn modelId="{EA086580-9016-47F0-8A73-7AE33CACD985}" type="presParOf" srcId="{ED0FF291-01FA-4849-BAC4-17FC1A4AE40A}" destId="{83ECF2CC-66FC-4494-890F-E0B191186DFE}" srcOrd="0" destOrd="0" presId="urn:microsoft.com/office/officeart/2005/8/layout/hierarchy1"/>
    <dgm:cxn modelId="{CE83E261-9991-4F0B-8143-5768EEF53730}" type="presParOf" srcId="{83ECF2CC-66FC-4494-890F-E0B191186DFE}" destId="{B90C4E52-B216-4D8A-97E5-793BB9DBC8E4}" srcOrd="0" destOrd="0" presId="urn:microsoft.com/office/officeart/2005/8/layout/hierarchy1"/>
    <dgm:cxn modelId="{D5235E0E-EDCF-4C6C-BF8C-DE0D75697C5F}" type="presParOf" srcId="{B90C4E52-B216-4D8A-97E5-793BB9DBC8E4}" destId="{77771C20-D276-4A07-AA48-0BBD03105F68}" srcOrd="0" destOrd="0" presId="urn:microsoft.com/office/officeart/2005/8/layout/hierarchy1"/>
    <dgm:cxn modelId="{FEC4CEA2-BE21-47F2-9253-4C0EDB60E97F}" type="presParOf" srcId="{B90C4E52-B216-4D8A-97E5-793BB9DBC8E4}" destId="{0C8F57E0-72D5-496D-83BE-CB5A9BEA7DB5}" srcOrd="1" destOrd="0" presId="urn:microsoft.com/office/officeart/2005/8/layout/hierarchy1"/>
    <dgm:cxn modelId="{6AFD81A7-23E9-4A70-A5CB-49A0970F347B}" type="presParOf" srcId="{83ECF2CC-66FC-4494-890F-E0B191186DFE}" destId="{F4C5CF70-D2DE-4645-88BF-68E0752EC128}" srcOrd="1" destOrd="0" presId="urn:microsoft.com/office/officeart/2005/8/layout/hierarchy1"/>
    <dgm:cxn modelId="{F7009FF4-7349-49F8-B992-DD2CBA3650DC}" type="presParOf" srcId="{F4C5CF70-D2DE-4645-88BF-68E0752EC128}" destId="{9C339A88-A334-44AD-9FC8-DAF7A49F2BA7}" srcOrd="0" destOrd="0" presId="urn:microsoft.com/office/officeart/2005/8/layout/hierarchy1"/>
    <dgm:cxn modelId="{07CF0F75-971F-4D6F-997E-ED2BFD853E74}" type="presParOf" srcId="{F4C5CF70-D2DE-4645-88BF-68E0752EC128}" destId="{F372BA55-E578-4209-AFF2-DE4ABB2EF18E}" srcOrd="1" destOrd="0" presId="urn:microsoft.com/office/officeart/2005/8/layout/hierarchy1"/>
    <dgm:cxn modelId="{556B7ED8-FB2A-49AB-96B6-D6DD4A2B04CE}" type="presParOf" srcId="{F372BA55-E578-4209-AFF2-DE4ABB2EF18E}" destId="{5CF15E8F-D596-4CCF-BFA3-72E85EE3A227}" srcOrd="0" destOrd="0" presId="urn:microsoft.com/office/officeart/2005/8/layout/hierarchy1"/>
    <dgm:cxn modelId="{6002B6C5-8377-41A6-9C7E-50294C295787}" type="presParOf" srcId="{5CF15E8F-D596-4CCF-BFA3-72E85EE3A227}" destId="{F36CD54C-8C6C-4D80-A224-33C43C573E68}" srcOrd="0" destOrd="0" presId="urn:microsoft.com/office/officeart/2005/8/layout/hierarchy1"/>
    <dgm:cxn modelId="{921D4D8F-F1A8-4BA4-96C2-0A76E235AC17}" type="presParOf" srcId="{5CF15E8F-D596-4CCF-BFA3-72E85EE3A227}" destId="{BBEA8E59-7F62-46B9-B48F-97371B139FC0}" srcOrd="1" destOrd="0" presId="urn:microsoft.com/office/officeart/2005/8/layout/hierarchy1"/>
    <dgm:cxn modelId="{6AF3A25D-5383-458E-9D69-03D5930DEC21}" type="presParOf" srcId="{F372BA55-E578-4209-AFF2-DE4ABB2EF18E}" destId="{4B476B10-158B-46C2-879D-0681443C8A0C}" srcOrd="1" destOrd="0" presId="urn:microsoft.com/office/officeart/2005/8/layout/hierarchy1"/>
    <dgm:cxn modelId="{7832BAD3-C6CF-4767-B5C8-0A5327F45544}" type="presParOf" srcId="{4B476B10-158B-46C2-879D-0681443C8A0C}" destId="{BB38E499-B6D5-4613-8DA2-0A0ED0BECC65}" srcOrd="0" destOrd="0" presId="urn:microsoft.com/office/officeart/2005/8/layout/hierarchy1"/>
    <dgm:cxn modelId="{F51B6A32-6EF1-4375-8B1D-F7F5A6DED8F6}" type="presParOf" srcId="{4B476B10-158B-46C2-879D-0681443C8A0C}" destId="{F3D9088D-FF6C-4D99-B749-6BDA02C97363}" srcOrd="1" destOrd="0" presId="urn:microsoft.com/office/officeart/2005/8/layout/hierarchy1"/>
    <dgm:cxn modelId="{9FDD69B1-6042-4380-8334-D210930A8184}" type="presParOf" srcId="{F3D9088D-FF6C-4D99-B749-6BDA02C97363}" destId="{1AEDDC14-7447-42D6-BB35-EFF3F99C5CAC}" srcOrd="0" destOrd="0" presId="urn:microsoft.com/office/officeart/2005/8/layout/hierarchy1"/>
    <dgm:cxn modelId="{12A897BD-EF82-430D-A25F-45C6D1DF100C}" type="presParOf" srcId="{1AEDDC14-7447-42D6-BB35-EFF3F99C5CAC}" destId="{E7981277-DB15-4A5A-9B30-092BE98B546C}" srcOrd="0" destOrd="0" presId="urn:microsoft.com/office/officeart/2005/8/layout/hierarchy1"/>
    <dgm:cxn modelId="{9D58BF89-C989-4F9A-9257-F6C125181DF6}" type="presParOf" srcId="{1AEDDC14-7447-42D6-BB35-EFF3F99C5CAC}" destId="{05C282BA-3B24-48FF-8CF4-392C840FCBFA}" srcOrd="1" destOrd="0" presId="urn:microsoft.com/office/officeart/2005/8/layout/hierarchy1"/>
    <dgm:cxn modelId="{E89C15DA-B069-408D-8783-8D295537EA54}" type="presParOf" srcId="{F3D9088D-FF6C-4D99-B749-6BDA02C97363}" destId="{A81113DD-14FE-4110-ADDF-0CFE0CD50C28}" srcOrd="1" destOrd="0" presId="urn:microsoft.com/office/officeart/2005/8/layout/hierarchy1"/>
    <dgm:cxn modelId="{3A1026BE-BBEC-4D81-9884-013A3C1FCA7B}" type="presParOf" srcId="{F4C5CF70-D2DE-4645-88BF-68E0752EC128}" destId="{16E331E0-3CB9-4844-A757-06F878C1AEE9}" srcOrd="2" destOrd="0" presId="urn:microsoft.com/office/officeart/2005/8/layout/hierarchy1"/>
    <dgm:cxn modelId="{041A6256-4AB2-44B0-97FE-191EAD10FB81}" type="presParOf" srcId="{F4C5CF70-D2DE-4645-88BF-68E0752EC128}" destId="{3FB34465-D455-4FEC-A4D2-9B5D759543AE}" srcOrd="3" destOrd="0" presId="urn:microsoft.com/office/officeart/2005/8/layout/hierarchy1"/>
    <dgm:cxn modelId="{41CE78D2-3460-477D-82AB-CF3E86CB97C2}" type="presParOf" srcId="{3FB34465-D455-4FEC-A4D2-9B5D759543AE}" destId="{5F6FCCD9-E4AA-4622-8395-B6DAB5B7061C}" srcOrd="0" destOrd="0" presId="urn:microsoft.com/office/officeart/2005/8/layout/hierarchy1"/>
    <dgm:cxn modelId="{329281D9-BCB4-4FC7-9C30-6E6292B705D4}" type="presParOf" srcId="{5F6FCCD9-E4AA-4622-8395-B6DAB5B7061C}" destId="{F9F8F06C-6D84-44F2-8532-AD3AE189D0C2}" srcOrd="0" destOrd="0" presId="urn:microsoft.com/office/officeart/2005/8/layout/hierarchy1"/>
    <dgm:cxn modelId="{2E36898A-AE6D-4E62-92BB-EE9F7E8C98A5}" type="presParOf" srcId="{5F6FCCD9-E4AA-4622-8395-B6DAB5B7061C}" destId="{145C8906-E5F9-460A-92F3-FFDC094655A1}" srcOrd="1" destOrd="0" presId="urn:microsoft.com/office/officeart/2005/8/layout/hierarchy1"/>
    <dgm:cxn modelId="{32D976BA-7C38-4803-A571-437B4F750A13}" type="presParOf" srcId="{3FB34465-D455-4FEC-A4D2-9B5D759543AE}" destId="{AF2576E0-5229-4B11-8552-55F677D26EB0}" srcOrd="1" destOrd="0" presId="urn:microsoft.com/office/officeart/2005/8/layout/hierarchy1"/>
    <dgm:cxn modelId="{ED23BDBF-EB4B-4167-94F1-56A40B7CDD32}" type="presParOf" srcId="{F4C5CF70-D2DE-4645-88BF-68E0752EC128}" destId="{DF220573-CAF3-4524-A6CB-1A8229BB9BBC}" srcOrd="4" destOrd="0" presId="urn:microsoft.com/office/officeart/2005/8/layout/hierarchy1"/>
    <dgm:cxn modelId="{6A1EA777-81E8-4B14-AA9B-A88D37EB690B}" type="presParOf" srcId="{F4C5CF70-D2DE-4645-88BF-68E0752EC128}" destId="{732414E0-59BF-46B8-8A1B-7CEE0D6811E3}" srcOrd="5" destOrd="0" presId="urn:microsoft.com/office/officeart/2005/8/layout/hierarchy1"/>
    <dgm:cxn modelId="{DC796F70-7C0D-48E5-A185-04CABBC54164}" type="presParOf" srcId="{732414E0-59BF-46B8-8A1B-7CEE0D6811E3}" destId="{4C9BD3C0-135A-4C01-B16E-80D48F2D0D80}" srcOrd="0" destOrd="0" presId="urn:microsoft.com/office/officeart/2005/8/layout/hierarchy1"/>
    <dgm:cxn modelId="{2C395998-090D-425E-8F53-88ACF7C789F1}" type="presParOf" srcId="{4C9BD3C0-135A-4C01-B16E-80D48F2D0D80}" destId="{114DFB1D-FC88-43DD-8E9A-75C81270963C}" srcOrd="0" destOrd="0" presId="urn:microsoft.com/office/officeart/2005/8/layout/hierarchy1"/>
    <dgm:cxn modelId="{A258C533-6F62-45DA-AA16-88E448F8F108}" type="presParOf" srcId="{4C9BD3C0-135A-4C01-B16E-80D48F2D0D80}" destId="{B3698283-C396-4BF7-8EEA-F2510E7C2FFA}" srcOrd="1" destOrd="0" presId="urn:microsoft.com/office/officeart/2005/8/layout/hierarchy1"/>
    <dgm:cxn modelId="{BEBD9C27-117A-472A-9C55-C188D3259243}" type="presParOf" srcId="{732414E0-59BF-46B8-8A1B-7CEE0D6811E3}" destId="{8045CDE3-CCFD-49C3-9AD4-E13E9478FE09}" srcOrd="1" destOrd="0" presId="urn:microsoft.com/office/officeart/2005/8/layout/hierarchy1"/>
    <dgm:cxn modelId="{3CE1CE3B-20D6-461F-81CD-5C200E560CB3}" type="presParOf" srcId="{8045CDE3-CCFD-49C3-9AD4-E13E9478FE09}" destId="{46E53A3C-3FF4-4817-A960-AA0845600F9F}" srcOrd="0" destOrd="0" presId="urn:microsoft.com/office/officeart/2005/8/layout/hierarchy1"/>
    <dgm:cxn modelId="{E7DBE72E-3B01-499C-A319-AFBB24D05CC7}" type="presParOf" srcId="{8045CDE3-CCFD-49C3-9AD4-E13E9478FE09}" destId="{EF55E31E-CDEE-450A-83CA-BB00BDBEA81B}" srcOrd="1" destOrd="0" presId="urn:microsoft.com/office/officeart/2005/8/layout/hierarchy1"/>
    <dgm:cxn modelId="{420216FC-B5F7-40F2-8CA9-0E28686DBC83}" type="presParOf" srcId="{EF55E31E-CDEE-450A-83CA-BB00BDBEA81B}" destId="{09B7DD8C-B727-44FD-B1B9-87095155D9B8}" srcOrd="0" destOrd="0" presId="urn:microsoft.com/office/officeart/2005/8/layout/hierarchy1"/>
    <dgm:cxn modelId="{FD929F0D-2E96-42A7-8688-A1D1EECE985B}" type="presParOf" srcId="{09B7DD8C-B727-44FD-B1B9-87095155D9B8}" destId="{43B3F615-2F07-49F8-B9A7-67FC5D3C8608}" srcOrd="0" destOrd="0" presId="urn:microsoft.com/office/officeart/2005/8/layout/hierarchy1"/>
    <dgm:cxn modelId="{B06E7823-A961-4A30-A941-FCA6FBE0CDB1}" type="presParOf" srcId="{09B7DD8C-B727-44FD-B1B9-87095155D9B8}" destId="{40CC1E0E-2ADB-4882-BA12-255AC51FAAD4}" srcOrd="1" destOrd="0" presId="urn:microsoft.com/office/officeart/2005/8/layout/hierarchy1"/>
    <dgm:cxn modelId="{92E1C51B-C84B-485B-9E21-B35D59CDC190}" type="presParOf" srcId="{EF55E31E-CDEE-450A-83CA-BB00BDBEA81B}" destId="{2BB42DDF-3685-4A93-B4B7-809B0605B4B5}" srcOrd="1" destOrd="0" presId="urn:microsoft.com/office/officeart/2005/8/layout/hierarchy1"/>
    <dgm:cxn modelId="{A160A5CE-9781-4B9D-93C1-2AA0F442689E}" type="presParOf" srcId="{8045CDE3-CCFD-49C3-9AD4-E13E9478FE09}" destId="{76C0E598-FCD9-4B79-AE07-7A96D2AA2BE2}" srcOrd="2" destOrd="0" presId="urn:microsoft.com/office/officeart/2005/8/layout/hierarchy1"/>
    <dgm:cxn modelId="{204F167B-FAD8-4A7E-B4A7-D6F217DFBC05}" type="presParOf" srcId="{8045CDE3-CCFD-49C3-9AD4-E13E9478FE09}" destId="{9B6CEDE5-DBD8-40E5-BE88-349B78583DEE}" srcOrd="3" destOrd="0" presId="urn:microsoft.com/office/officeart/2005/8/layout/hierarchy1"/>
    <dgm:cxn modelId="{3D71C387-5734-4922-B8F1-DBEA508FDA81}" type="presParOf" srcId="{9B6CEDE5-DBD8-40E5-BE88-349B78583DEE}" destId="{6FDD5E3C-AB03-4E0A-B301-BBF38A0CF760}" srcOrd="0" destOrd="0" presId="urn:microsoft.com/office/officeart/2005/8/layout/hierarchy1"/>
    <dgm:cxn modelId="{98F3152A-CB1E-468D-AA8C-26CD32856CF8}" type="presParOf" srcId="{6FDD5E3C-AB03-4E0A-B301-BBF38A0CF760}" destId="{9D68D4E4-CCFB-48E2-B68A-43CB01D84154}" srcOrd="0" destOrd="0" presId="urn:microsoft.com/office/officeart/2005/8/layout/hierarchy1"/>
    <dgm:cxn modelId="{3CB49C6C-99D7-4135-8A43-572AFEBB530F}" type="presParOf" srcId="{6FDD5E3C-AB03-4E0A-B301-BBF38A0CF760}" destId="{C6553A25-AA42-4265-A35C-E12392EB4801}" srcOrd="1" destOrd="0" presId="urn:microsoft.com/office/officeart/2005/8/layout/hierarchy1"/>
    <dgm:cxn modelId="{068E4748-3E60-43D4-9EB5-2F4FE83A6D40}" type="presParOf" srcId="{9B6CEDE5-DBD8-40E5-BE88-349B78583DEE}" destId="{859215F8-C94F-40D8-A85A-C3EC58389E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C0E598-FCD9-4B79-AE07-7A96D2AA2BE2}">
      <dsp:nvSpPr>
        <dsp:cNvPr id="0" name=""/>
        <dsp:cNvSpPr/>
      </dsp:nvSpPr>
      <dsp:spPr>
        <a:xfrm>
          <a:off x="5935808" y="3490401"/>
          <a:ext cx="1242143" cy="591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849"/>
              </a:lnTo>
              <a:lnTo>
                <a:pt x="1242143" y="402849"/>
              </a:lnTo>
              <a:lnTo>
                <a:pt x="1242143" y="5911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53A3C-3FF4-4817-A960-AA0845600F9F}">
      <dsp:nvSpPr>
        <dsp:cNvPr id="0" name=""/>
        <dsp:cNvSpPr/>
      </dsp:nvSpPr>
      <dsp:spPr>
        <a:xfrm>
          <a:off x="4693665" y="3490401"/>
          <a:ext cx="1242143" cy="591147"/>
        </a:xfrm>
        <a:custGeom>
          <a:avLst/>
          <a:gdLst/>
          <a:ahLst/>
          <a:cxnLst/>
          <a:rect l="0" t="0" r="0" b="0"/>
          <a:pathLst>
            <a:path>
              <a:moveTo>
                <a:pt x="1242143" y="0"/>
              </a:moveTo>
              <a:lnTo>
                <a:pt x="1242143" y="402849"/>
              </a:lnTo>
              <a:lnTo>
                <a:pt x="0" y="402849"/>
              </a:lnTo>
              <a:lnTo>
                <a:pt x="0" y="5911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20573-CAF3-4524-A6CB-1A8229BB9BBC}">
      <dsp:nvSpPr>
        <dsp:cNvPr id="0" name=""/>
        <dsp:cNvSpPr/>
      </dsp:nvSpPr>
      <dsp:spPr>
        <a:xfrm>
          <a:off x="3478474" y="1608554"/>
          <a:ext cx="2457334" cy="591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849"/>
              </a:lnTo>
              <a:lnTo>
                <a:pt x="2457334" y="402849"/>
              </a:lnTo>
              <a:lnTo>
                <a:pt x="2457334" y="59114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331E0-3CB9-4844-A757-06F878C1AEE9}">
      <dsp:nvSpPr>
        <dsp:cNvPr id="0" name=""/>
        <dsp:cNvSpPr/>
      </dsp:nvSpPr>
      <dsp:spPr>
        <a:xfrm>
          <a:off x="3432754" y="1608554"/>
          <a:ext cx="91440" cy="5911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114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8E499-B6D5-4613-8DA2-0A0ED0BECC65}">
      <dsp:nvSpPr>
        <dsp:cNvPr id="0" name=""/>
        <dsp:cNvSpPr/>
      </dsp:nvSpPr>
      <dsp:spPr>
        <a:xfrm>
          <a:off x="960764" y="3524424"/>
          <a:ext cx="91440" cy="5815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15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39A88-A334-44AD-9FC8-DAF7A49F2BA7}">
      <dsp:nvSpPr>
        <dsp:cNvPr id="0" name=""/>
        <dsp:cNvSpPr/>
      </dsp:nvSpPr>
      <dsp:spPr>
        <a:xfrm>
          <a:off x="1006484" y="1608554"/>
          <a:ext cx="2471989" cy="625170"/>
        </a:xfrm>
        <a:custGeom>
          <a:avLst/>
          <a:gdLst/>
          <a:ahLst/>
          <a:cxnLst/>
          <a:rect l="0" t="0" r="0" b="0"/>
          <a:pathLst>
            <a:path>
              <a:moveTo>
                <a:pt x="2471989" y="0"/>
              </a:moveTo>
              <a:lnTo>
                <a:pt x="2471989" y="436872"/>
              </a:lnTo>
              <a:lnTo>
                <a:pt x="0" y="436872"/>
              </a:lnTo>
              <a:lnTo>
                <a:pt x="0" y="6251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71C20-D276-4A07-AA48-0BBD03105F68}">
      <dsp:nvSpPr>
        <dsp:cNvPr id="0" name=""/>
        <dsp:cNvSpPr/>
      </dsp:nvSpPr>
      <dsp:spPr>
        <a:xfrm>
          <a:off x="2462175" y="317854"/>
          <a:ext cx="2032598" cy="1290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F57E0-72D5-496D-83BE-CB5A9BEA7DB5}">
      <dsp:nvSpPr>
        <dsp:cNvPr id="0" name=""/>
        <dsp:cNvSpPr/>
      </dsp:nvSpPr>
      <dsp:spPr>
        <a:xfrm>
          <a:off x="2688019" y="532406"/>
          <a:ext cx="2032598" cy="1290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Presidente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Javier</a:t>
          </a:r>
          <a:endParaRPr lang="es-ES" sz="1800" b="1" kern="1200" cap="all" spc="0" dirty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2688019" y="532406"/>
        <a:ext cx="2032598" cy="1290699"/>
      </dsp:txXfrm>
    </dsp:sp>
    <dsp:sp modelId="{F36CD54C-8C6C-4D80-A224-33C43C573E68}">
      <dsp:nvSpPr>
        <dsp:cNvPr id="0" name=""/>
        <dsp:cNvSpPr/>
      </dsp:nvSpPr>
      <dsp:spPr>
        <a:xfrm>
          <a:off x="-9814" y="2233724"/>
          <a:ext cx="2032598" cy="12906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A8E59-7F62-46B9-B48F-97371B139FC0}">
      <dsp:nvSpPr>
        <dsp:cNvPr id="0" name=""/>
        <dsp:cNvSpPr/>
      </dsp:nvSpPr>
      <dsp:spPr>
        <a:xfrm>
          <a:off x="216030" y="2448276"/>
          <a:ext cx="2032598" cy="1290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Secretaria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Atenea</a:t>
          </a:r>
          <a:endParaRPr lang="es-ES" sz="1800" b="1" kern="1200" cap="all" spc="0" dirty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216030" y="2448276"/>
        <a:ext cx="2032598" cy="1290699"/>
      </dsp:txXfrm>
    </dsp:sp>
    <dsp:sp modelId="{E7981277-DB15-4A5A-9B30-092BE98B546C}">
      <dsp:nvSpPr>
        <dsp:cNvPr id="0" name=""/>
        <dsp:cNvSpPr/>
      </dsp:nvSpPr>
      <dsp:spPr>
        <a:xfrm>
          <a:off x="-9814" y="4105930"/>
          <a:ext cx="2032598" cy="16739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282BA-3B24-48FF-8CF4-392C840FCBFA}">
      <dsp:nvSpPr>
        <dsp:cNvPr id="0" name=""/>
        <dsp:cNvSpPr/>
      </dsp:nvSpPr>
      <dsp:spPr>
        <a:xfrm>
          <a:off x="216030" y="4320482"/>
          <a:ext cx="2032598" cy="16739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Comercio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Héctor Javier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Jéssica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Noelia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Sandra</a:t>
          </a:r>
        </a:p>
      </dsp:txBody>
      <dsp:txXfrm>
        <a:off x="216030" y="4320482"/>
        <a:ext cx="2032598" cy="1673985"/>
      </dsp:txXfrm>
    </dsp:sp>
    <dsp:sp modelId="{F9F8F06C-6D84-44F2-8532-AD3AE189D0C2}">
      <dsp:nvSpPr>
        <dsp:cNvPr id="0" name=""/>
        <dsp:cNvSpPr/>
      </dsp:nvSpPr>
      <dsp:spPr>
        <a:xfrm>
          <a:off x="2489127" y="2199701"/>
          <a:ext cx="1978693" cy="13425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C8906-E5F9-460A-92F3-FFDC094655A1}">
      <dsp:nvSpPr>
        <dsp:cNvPr id="0" name=""/>
        <dsp:cNvSpPr/>
      </dsp:nvSpPr>
      <dsp:spPr>
        <a:xfrm>
          <a:off x="2714971" y="2414253"/>
          <a:ext cx="1978693" cy="1342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   </a:t>
          </a:r>
          <a:r>
            <a:rPr lang="es-ES" sz="20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Ayudantes </a:t>
          </a:r>
          <a:endParaRPr lang="es-ES" sz="1800" b="1" kern="1200" cap="all" spc="0" dirty="0" smtClean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Iris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Laura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Marta</a:t>
          </a:r>
        </a:p>
      </dsp:txBody>
      <dsp:txXfrm>
        <a:off x="2714971" y="2414253"/>
        <a:ext cx="1978693" cy="1342534"/>
      </dsp:txXfrm>
    </dsp:sp>
    <dsp:sp modelId="{114DFB1D-FC88-43DD-8E9A-75C81270963C}">
      <dsp:nvSpPr>
        <dsp:cNvPr id="0" name=""/>
        <dsp:cNvSpPr/>
      </dsp:nvSpPr>
      <dsp:spPr>
        <a:xfrm>
          <a:off x="4919509" y="2199701"/>
          <a:ext cx="2032598" cy="12906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98283-C396-4BF7-8EEA-F2510E7C2FFA}">
      <dsp:nvSpPr>
        <dsp:cNvPr id="0" name=""/>
        <dsp:cNvSpPr/>
      </dsp:nvSpPr>
      <dsp:spPr>
        <a:xfrm>
          <a:off x="5145353" y="2414253"/>
          <a:ext cx="2032598" cy="1290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Tesorero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Juan Antonio</a:t>
          </a:r>
          <a:endParaRPr lang="es-ES" sz="1800" b="1" kern="1200" cap="all" spc="0" dirty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5145353" y="2414253"/>
        <a:ext cx="2032598" cy="1290699"/>
      </dsp:txXfrm>
    </dsp:sp>
    <dsp:sp modelId="{43B3F615-2F07-49F8-B9A7-67FC5D3C8608}">
      <dsp:nvSpPr>
        <dsp:cNvPr id="0" name=""/>
        <dsp:cNvSpPr/>
      </dsp:nvSpPr>
      <dsp:spPr>
        <a:xfrm>
          <a:off x="3677366" y="4081548"/>
          <a:ext cx="2032598" cy="12906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C1E0E-2ADB-4882-BA12-255AC51FAAD4}">
      <dsp:nvSpPr>
        <dsp:cNvPr id="0" name=""/>
        <dsp:cNvSpPr/>
      </dsp:nvSpPr>
      <dsp:spPr>
        <a:xfrm>
          <a:off x="3903210" y="4296100"/>
          <a:ext cx="2032598" cy="1290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Marketing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David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Guilherme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Iván</a:t>
          </a:r>
          <a:endParaRPr lang="es-ES" sz="1800" b="1" kern="1200" cap="all" spc="0" dirty="0">
            <a:ln w="9000" cmpd="sng">
              <a:solidFill>
                <a:srgbClr val="002060"/>
              </a:solidFill>
              <a:prstDash val="solid"/>
            </a:ln>
            <a:solidFill>
              <a:srgbClr val="0070C0"/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3903210" y="4296100"/>
        <a:ext cx="2032598" cy="1290699"/>
      </dsp:txXfrm>
    </dsp:sp>
    <dsp:sp modelId="{9D68D4E4-CCFB-48E2-B68A-43CB01D84154}">
      <dsp:nvSpPr>
        <dsp:cNvPr id="0" name=""/>
        <dsp:cNvSpPr/>
      </dsp:nvSpPr>
      <dsp:spPr>
        <a:xfrm>
          <a:off x="6161652" y="4081548"/>
          <a:ext cx="2032598" cy="17227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53A25-AA42-4265-A35C-E12392EB4801}">
      <dsp:nvSpPr>
        <dsp:cNvPr id="0" name=""/>
        <dsp:cNvSpPr/>
      </dsp:nvSpPr>
      <dsp:spPr>
        <a:xfrm>
          <a:off x="6387497" y="4296100"/>
          <a:ext cx="2032598" cy="1722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Contabilidad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Abel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Alejandra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Héctor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cap="all" spc="0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rPr>
            <a:t>Pedro</a:t>
          </a:r>
        </a:p>
      </dsp:txBody>
      <dsp:txXfrm>
        <a:off x="6387497" y="4296100"/>
        <a:ext cx="2032598" cy="1722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0654-B168-4DC2-A7D1-7E7F8DCCEDF7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2F33-703A-490D-88F8-ADC33EA16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539552" y="332656"/>
          <a:ext cx="842493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JESSICA</dc:creator>
  <cp:lastModifiedBy>JESSICA</cp:lastModifiedBy>
  <cp:revision>3</cp:revision>
  <dcterms:created xsi:type="dcterms:W3CDTF">2011-11-15T18:24:07Z</dcterms:created>
  <dcterms:modified xsi:type="dcterms:W3CDTF">2011-11-15T18:42:50Z</dcterms:modified>
</cp:coreProperties>
</file>